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77" r:id="rId5"/>
    <p:sldId id="257" r:id="rId6"/>
    <p:sldId id="263" r:id="rId7"/>
    <p:sldId id="259" r:id="rId8"/>
    <p:sldId id="278" r:id="rId9"/>
    <p:sldId id="261" r:id="rId10"/>
    <p:sldId id="258" r:id="rId11"/>
    <p:sldId id="279" r:id="rId12"/>
    <p:sldId id="280" r:id="rId13"/>
    <p:sldId id="281" r:id="rId14"/>
    <p:sldId id="275" r:id="rId15"/>
  </p:sldIdLst>
  <p:sldSz cx="12192000" cy="6858000"/>
  <p:notesSz cx="6858000" cy="9144000"/>
  <p:defaultTextStyle>
    <a:defPPr rtl="0"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5E53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220" autoAdjust="0"/>
  </p:normalViewPr>
  <p:slideViewPr>
    <p:cSldViewPr snapToGrid="0">
      <p:cViewPr varScale="1">
        <p:scale>
          <a:sx n="79" d="100"/>
          <a:sy n="79" d="100"/>
        </p:scale>
        <p:origin x="850" y="77"/>
      </p:cViewPr>
      <p:guideLst/>
    </p:cSldViewPr>
  </p:slideViewPr>
  <p:outlineViewPr>
    <p:cViewPr>
      <p:scale>
        <a:sx n="33" d="100"/>
        <a:sy n="33" d="100"/>
      </p:scale>
      <p:origin x="0" y="-2186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>
      <p:cViewPr varScale="1">
        <p:scale>
          <a:sx n="71" d="100"/>
          <a:sy n="71" d="100"/>
        </p:scale>
        <p:origin x="4182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6AA3114B-0CDD-4419-A4DE-E0C29A2AE1A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1FC25048-78D1-4821-8E2B-7A77CCA12F8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611CC9A-73A2-4C5E-A1E2-A1A011AD0538}" type="datetime1">
              <a:rPr lang="nb-NO" smtClean="0"/>
              <a:t>15.06.2024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01924695-047D-4CC8-8801-1AA37457E73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F0F00293-63F6-438D-A9A8-024975FD55F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D56CFAD-C154-4C9C-AD01-665A505506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978791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b-NO" noProof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727E1AE-9FF6-45FA-99B6-EB0429E59536}" type="datetime1">
              <a:rPr lang="nb-NO" noProof="0" smtClean="0"/>
              <a:t>15.06.2024</a:t>
            </a:fld>
            <a:endParaRPr lang="nb-NO" noProof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nb-NO" noProof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b-NO" noProof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5B62BC0-7DC4-4569-951D-2BB9475345C6}" type="slidenum">
              <a:rPr lang="nb-NO" noProof="0" smtClean="0"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33446415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5B62BC0-7DC4-4569-951D-2BB9475345C6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6541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5B62BC0-7DC4-4569-951D-2BB9475345C6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8926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5B62BC0-7DC4-4569-951D-2BB9475345C6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51860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5B62BC0-7DC4-4569-951D-2BB9475345C6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95597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5B62BC0-7DC4-4569-951D-2BB9475345C6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724969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5B62BC0-7DC4-4569-951D-2BB9475345C6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28193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5B62BC0-7DC4-4569-951D-2BB9475345C6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80892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5B62BC0-7DC4-4569-951D-2BB9475345C6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80547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CA325D4D-835D-41B6-9B16-A090AA08832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nb-NO" noProof="0"/>
              <a:t>Klikk for å legge til bilde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D1D87D16-A856-42F4-9D8C-A0C1D482E5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442052"/>
            <a:ext cx="12192000" cy="1425257"/>
          </a:xfrm>
          <a:prstGeom prst="rect">
            <a:avLst/>
          </a:prstGeom>
          <a:solidFill>
            <a:schemeClr val="accent4">
              <a:lumMod val="50000"/>
              <a:alpha val="55000"/>
            </a:schemeClr>
          </a:solidFill>
        </p:spPr>
        <p:txBody>
          <a:bodyPr rtlCol="0" anchor="ctr"/>
          <a:lstStyle>
            <a:lvl1pPr algn="ctr">
              <a:defRPr sz="6000" cap="all" spc="10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nb-NO" noProof="0"/>
              <a:t>Legg til tittel</a:t>
            </a:r>
          </a:p>
        </p:txBody>
      </p:sp>
      <p:sp>
        <p:nvSpPr>
          <p:cNvPr id="12" name="Plassholder for tekst 10">
            <a:extLst>
              <a:ext uri="{FF2B5EF4-FFF2-40B4-BE49-F238E27FC236}">
                <a16:creationId xmlns:a16="http://schemas.microsoft.com/office/drawing/2014/main" id="{BD39BB44-64AC-49A7-8555-2CC62AD7C2D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867309"/>
            <a:ext cx="12192000" cy="1036320"/>
          </a:xfrm>
          <a:prstGeom prst="rect">
            <a:avLst/>
          </a:prstGeom>
          <a:solidFill>
            <a:schemeClr val="accent4">
              <a:lumMod val="50000"/>
              <a:alpha val="55000"/>
            </a:schemeClr>
          </a:solidFill>
        </p:spPr>
        <p:txBody>
          <a:bodyPr rtlCol="0" anchor="ctr"/>
          <a:lstStyle>
            <a:lvl1pPr marL="0" indent="0" algn="ctr">
              <a:buNone/>
              <a:defRPr sz="2400" cap="none" spc="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nb-NO" noProof="0"/>
              <a:t>Klikk for å legge til undertittel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9F51AF15-A085-49C8-ABEC-EF90E7D7B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192779" y="2325925"/>
            <a:ext cx="5806440" cy="1596549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1492036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 av muligheter på marked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22198964-B829-4E4F-AAE7-4D7A404AB7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3057" y="698523"/>
            <a:ext cx="5715000" cy="469089"/>
          </a:xfrm>
          <a:prstGeom prst="rect">
            <a:avLst/>
          </a:prstGeom>
        </p:spPr>
        <p:txBody>
          <a:bodyPr rtlCol="0" anchor="ctr"/>
          <a:lstStyle>
            <a:lvl1pPr algn="ctr">
              <a:defRPr sz="2400" cap="all" spc="100" baseline="0">
                <a:solidFill>
                  <a:schemeClr val="accent2"/>
                </a:solidFill>
              </a:defRPr>
            </a:lvl1pPr>
          </a:lstStyle>
          <a:p>
            <a:pPr rtl="0"/>
            <a:r>
              <a:rPr lang="nb-NO" noProof="0"/>
              <a:t>Klikk for å legge til tittel</a:t>
            </a:r>
          </a:p>
        </p:txBody>
      </p:sp>
      <p:sp>
        <p:nvSpPr>
          <p:cNvPr id="21" name="Plassholder for tekst 10">
            <a:extLst>
              <a:ext uri="{FF2B5EF4-FFF2-40B4-BE49-F238E27FC236}">
                <a16:creationId xmlns:a16="http://schemas.microsoft.com/office/drawing/2014/main" id="{F7C80E83-E343-4BA5-ABB5-ACA84EEE62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81078" y="1853427"/>
            <a:ext cx="1252367" cy="863490"/>
          </a:xfrm>
          <a:prstGeom prst="rect">
            <a:avLst/>
          </a:prstGeom>
          <a:ln w="28575">
            <a:solidFill>
              <a:schemeClr val="accent4"/>
            </a:solidFill>
          </a:ln>
        </p:spPr>
        <p:txBody>
          <a:bodyPr rtlCol="0" anchor="ctr"/>
          <a:lstStyle>
            <a:lvl1pPr marL="0" indent="0" algn="ctr">
              <a:buNone/>
              <a:defRPr sz="32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nb-NO" noProof="0"/>
              <a:t>tekst</a:t>
            </a:r>
          </a:p>
        </p:txBody>
      </p:sp>
      <p:sp>
        <p:nvSpPr>
          <p:cNvPr id="20" name="Plassholder for tekst 10">
            <a:extLst>
              <a:ext uri="{FF2B5EF4-FFF2-40B4-BE49-F238E27FC236}">
                <a16:creationId xmlns:a16="http://schemas.microsoft.com/office/drawing/2014/main" id="{BA56986C-C9AC-44CD-9D32-24AA209F76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883704"/>
            <a:ext cx="2939143" cy="469089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8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nb-NO" noProof="0"/>
              <a:t>Klikk for å legge til tekst</a:t>
            </a:r>
          </a:p>
        </p:txBody>
      </p:sp>
      <p:sp>
        <p:nvSpPr>
          <p:cNvPr id="27" name="Plassholder for tekst 10">
            <a:extLst>
              <a:ext uri="{FF2B5EF4-FFF2-40B4-BE49-F238E27FC236}">
                <a16:creationId xmlns:a16="http://schemas.microsoft.com/office/drawing/2014/main" id="{61B45AB9-9A5F-4872-A322-AD3890A5BE6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3253816"/>
            <a:ext cx="2939143" cy="469089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nb-NO" noProof="0"/>
              <a:t>Klikk for å legge til tekst</a:t>
            </a:r>
          </a:p>
        </p:txBody>
      </p:sp>
      <p:sp>
        <p:nvSpPr>
          <p:cNvPr id="29" name="Plassholder for tekst 10">
            <a:extLst>
              <a:ext uri="{FF2B5EF4-FFF2-40B4-BE49-F238E27FC236}">
                <a16:creationId xmlns:a16="http://schemas.microsoft.com/office/drawing/2014/main" id="{E5E3032E-6B86-4F42-95E1-7C7B1308719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69646" y="1853426"/>
            <a:ext cx="1252367" cy="863491"/>
          </a:xfrm>
          <a:prstGeom prst="rect">
            <a:avLst/>
          </a:prstGeom>
          <a:ln w="28575">
            <a:solidFill>
              <a:schemeClr val="accent4"/>
            </a:solidFill>
          </a:ln>
        </p:spPr>
        <p:txBody>
          <a:bodyPr rtlCol="0" anchor="ctr"/>
          <a:lstStyle>
            <a:lvl1pPr marL="0" indent="0" algn="ctr">
              <a:buNone/>
              <a:defRPr sz="32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nb-NO" noProof="0"/>
              <a:t>tekst</a:t>
            </a:r>
          </a:p>
        </p:txBody>
      </p:sp>
      <p:sp>
        <p:nvSpPr>
          <p:cNvPr id="28" name="Plassholder for tekst 10">
            <a:extLst>
              <a:ext uri="{FF2B5EF4-FFF2-40B4-BE49-F238E27FC236}">
                <a16:creationId xmlns:a16="http://schemas.microsoft.com/office/drawing/2014/main" id="{C56EA384-B876-4E37-81CC-FF14C8064E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26428" y="2883704"/>
            <a:ext cx="2939143" cy="469089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8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nb-NO" noProof="0"/>
              <a:t>Klikk for å legge til tekst</a:t>
            </a:r>
          </a:p>
        </p:txBody>
      </p:sp>
      <p:sp>
        <p:nvSpPr>
          <p:cNvPr id="30" name="Plassholder for tekst 10">
            <a:extLst>
              <a:ext uri="{FF2B5EF4-FFF2-40B4-BE49-F238E27FC236}">
                <a16:creationId xmlns:a16="http://schemas.microsoft.com/office/drawing/2014/main" id="{7A136A37-A8C3-48F4-978F-3042B2451FF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26428" y="3253816"/>
            <a:ext cx="2939143" cy="469089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nb-NO" noProof="0"/>
              <a:t>Klikk for å legge til tekst</a:t>
            </a:r>
          </a:p>
        </p:txBody>
      </p:sp>
      <p:sp>
        <p:nvSpPr>
          <p:cNvPr id="32" name="Plassholder for tekst 10">
            <a:extLst>
              <a:ext uri="{FF2B5EF4-FFF2-40B4-BE49-F238E27FC236}">
                <a16:creationId xmlns:a16="http://schemas.microsoft.com/office/drawing/2014/main" id="{90D156C2-557C-45F2-B9BA-7CE533312A0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258214" y="1853427"/>
            <a:ext cx="1252028" cy="863492"/>
          </a:xfrm>
          <a:prstGeom prst="rect">
            <a:avLst/>
          </a:prstGeom>
          <a:ln w="28575">
            <a:solidFill>
              <a:schemeClr val="accent4"/>
            </a:solidFill>
          </a:ln>
        </p:spPr>
        <p:txBody>
          <a:bodyPr rtlCol="0" anchor="ctr"/>
          <a:lstStyle>
            <a:lvl1pPr marL="0" indent="0" algn="ctr">
              <a:buNone/>
              <a:defRPr sz="32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nb-NO" noProof="0"/>
              <a:t>tekst</a:t>
            </a:r>
          </a:p>
        </p:txBody>
      </p:sp>
      <p:sp>
        <p:nvSpPr>
          <p:cNvPr id="31" name="Plassholder for tekst 10">
            <a:extLst>
              <a:ext uri="{FF2B5EF4-FFF2-40B4-BE49-F238E27FC236}">
                <a16:creationId xmlns:a16="http://schemas.microsoft.com/office/drawing/2014/main" id="{38E358D4-D1F9-4872-A079-98E1F6BD662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14657" y="2883704"/>
            <a:ext cx="2939143" cy="469089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8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nb-NO" noProof="0"/>
              <a:t>Klikk for å legge til tekst</a:t>
            </a:r>
          </a:p>
        </p:txBody>
      </p:sp>
      <p:sp>
        <p:nvSpPr>
          <p:cNvPr id="33" name="Plassholder for tekst 10">
            <a:extLst>
              <a:ext uri="{FF2B5EF4-FFF2-40B4-BE49-F238E27FC236}">
                <a16:creationId xmlns:a16="http://schemas.microsoft.com/office/drawing/2014/main" id="{8D809314-142B-40CA-8424-37611F5E9C1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414657" y="3253816"/>
            <a:ext cx="2939143" cy="469089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nb-NO" noProof="0"/>
              <a:t>Klikk for å legge til tekst</a:t>
            </a:r>
          </a:p>
        </p:txBody>
      </p:sp>
      <p:sp>
        <p:nvSpPr>
          <p:cNvPr id="16" name="Plassholder for bilde 8">
            <a:extLst>
              <a:ext uri="{FF2B5EF4-FFF2-40B4-BE49-F238E27FC236}">
                <a16:creationId xmlns:a16="http://schemas.microsoft.com/office/drawing/2014/main" id="{3B652552-1A5B-4884-9BDF-1A266395934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4234542"/>
            <a:ext cx="12191999" cy="2623457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nb-NO" noProof="0"/>
              <a:t>Klikk for å legge til bilde</a:t>
            </a:r>
          </a:p>
        </p:txBody>
      </p:sp>
      <p:sp>
        <p:nvSpPr>
          <p:cNvPr id="36" name="Plassholder for dato 3">
            <a:extLst>
              <a:ext uri="{FF2B5EF4-FFF2-40B4-BE49-F238E27FC236}">
                <a16:creationId xmlns:a16="http://schemas.microsoft.com/office/drawing/2014/main" id="{5C7A8808-3BA5-498D-8E57-CAB9DF0182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nb-NO" noProof="0"/>
              <a:t>20XX</a:t>
            </a:r>
          </a:p>
        </p:txBody>
      </p:sp>
      <p:sp>
        <p:nvSpPr>
          <p:cNvPr id="37" name="Plassholder for bunntekst 4">
            <a:extLst>
              <a:ext uri="{FF2B5EF4-FFF2-40B4-BE49-F238E27FC236}">
                <a16:creationId xmlns:a16="http://schemas.microsoft.com/office/drawing/2014/main" id="{742EE3D7-DACC-458E-82B0-EC87F8BAE8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 rtl="0"/>
            <a:r>
              <a:rPr lang="nb-NO" noProof="0"/>
              <a:t>Salgspresentasjon</a:t>
            </a:r>
          </a:p>
        </p:txBody>
      </p:sp>
      <p:sp>
        <p:nvSpPr>
          <p:cNvPr id="38" name="Plassholder for lysbildenummer 5">
            <a:extLst>
              <a:ext uri="{FF2B5EF4-FFF2-40B4-BE49-F238E27FC236}">
                <a16:creationId xmlns:a16="http://schemas.microsoft.com/office/drawing/2014/main" id="{8ED908E6-B839-44D9-AFFC-E5E5E592E5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fld id="{EA87306C-81BA-4795-A5CA-9392456A8C1E}" type="slidenum">
              <a:rPr lang="nb-NO" noProof="0" smtClean="0"/>
              <a:pPr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3182226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kurrentene vå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241225E-57F6-4605-A684-F9B30F1F66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568" y="2450440"/>
            <a:ext cx="4143432" cy="548711"/>
          </a:xfrm>
          <a:prstGeom prst="rect">
            <a:avLst/>
          </a:prstGeom>
        </p:spPr>
        <p:txBody>
          <a:bodyPr rtlCol="0" anchor="b"/>
          <a:lstStyle>
            <a:lvl1pPr>
              <a:defRPr sz="2400" cap="all" spc="100" baseline="0">
                <a:solidFill>
                  <a:schemeClr val="accent2"/>
                </a:solidFill>
              </a:defRPr>
            </a:lvl1pPr>
          </a:lstStyle>
          <a:p>
            <a:pPr rtl="0"/>
            <a:r>
              <a:rPr lang="nb-NO" noProof="0"/>
              <a:t>Klikk for å legge til tittel</a:t>
            </a:r>
          </a:p>
        </p:txBody>
      </p:sp>
      <p:sp>
        <p:nvSpPr>
          <p:cNvPr id="7" name="Plassholder for bilde 8">
            <a:extLst>
              <a:ext uri="{FF2B5EF4-FFF2-40B4-BE49-F238E27FC236}">
                <a16:creationId xmlns:a16="http://schemas.microsoft.com/office/drawing/2014/main" id="{C93927AF-DF09-4CE5-8767-B2ECF0215BF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37756" y="0"/>
            <a:ext cx="7354243" cy="286247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nb-NO" noProof="0"/>
              <a:t>Klikk for å legge til bilde</a:t>
            </a:r>
          </a:p>
        </p:txBody>
      </p:sp>
      <p:sp>
        <p:nvSpPr>
          <p:cNvPr id="12" name="Plassholder for tekst 10">
            <a:extLst>
              <a:ext uri="{FF2B5EF4-FFF2-40B4-BE49-F238E27FC236}">
                <a16:creationId xmlns:a16="http://schemas.microsoft.com/office/drawing/2014/main" id="{AE2342C8-E968-4F49-930C-F5C43F88F0B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9728" y="3365446"/>
            <a:ext cx="4953000" cy="426393"/>
          </a:xfrm>
          <a:prstGeom prst="rect">
            <a:avLst/>
          </a:prstGeom>
        </p:spPr>
        <p:txBody>
          <a:bodyPr rtlCol="0" anchor="b"/>
          <a:lstStyle>
            <a:lvl1pPr marL="0" indent="0" algn="l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nb-NO" noProof="0"/>
              <a:t>Klikk for å legge til undertittel</a:t>
            </a:r>
          </a:p>
        </p:txBody>
      </p:sp>
      <p:sp>
        <p:nvSpPr>
          <p:cNvPr id="11" name="Plassholder for tekst 10">
            <a:extLst>
              <a:ext uri="{FF2B5EF4-FFF2-40B4-BE49-F238E27FC236}">
                <a16:creationId xmlns:a16="http://schemas.microsoft.com/office/drawing/2014/main" id="{FE8D114B-8AAB-41D6-AFCF-750066A6529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9728" y="3744950"/>
            <a:ext cx="4953000" cy="2046251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nb-NO" noProof="0"/>
              <a:t>Klikk for å legge til tekst</a:t>
            </a:r>
          </a:p>
        </p:txBody>
      </p:sp>
      <p:sp>
        <p:nvSpPr>
          <p:cNvPr id="15" name="Plassholder for tekst 10">
            <a:extLst>
              <a:ext uri="{FF2B5EF4-FFF2-40B4-BE49-F238E27FC236}">
                <a16:creationId xmlns:a16="http://schemas.microsoft.com/office/drawing/2014/main" id="{DCCC938D-0BC7-4BBB-BBF2-B830D9D0C1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00800" y="3365446"/>
            <a:ext cx="4953000" cy="426393"/>
          </a:xfrm>
          <a:prstGeom prst="rect">
            <a:avLst/>
          </a:prstGeom>
        </p:spPr>
        <p:txBody>
          <a:bodyPr rtlCol="0" anchor="b"/>
          <a:lstStyle>
            <a:lvl1pPr marL="0" indent="0" algn="l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nb-NO" noProof="0"/>
              <a:t>Klikk for å legge til undertittel</a:t>
            </a:r>
          </a:p>
        </p:txBody>
      </p:sp>
      <p:sp>
        <p:nvSpPr>
          <p:cNvPr id="14" name="Plassholder for tekst 10">
            <a:extLst>
              <a:ext uri="{FF2B5EF4-FFF2-40B4-BE49-F238E27FC236}">
                <a16:creationId xmlns:a16="http://schemas.microsoft.com/office/drawing/2014/main" id="{796405D2-E28F-41EC-844E-034C5D70725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00800" y="3744950"/>
            <a:ext cx="4953000" cy="2046251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nb-NO" noProof="0"/>
              <a:t>Klikk for å legge til tekst</a:t>
            </a:r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8751D887-2419-4911-A7CC-9B5A598D71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r>
              <a:rPr lang="nb-NO" noProof="0"/>
              <a:t>20XX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B8B214E0-C574-4CE5-8FF0-E0F965A4A0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nb-NO" noProof="0"/>
              <a:t>Salgspresentasjon</a:t>
            </a:r>
          </a:p>
        </p:txBody>
      </p:sp>
      <p:sp>
        <p:nvSpPr>
          <p:cNvPr id="10" name="Plassholder for lysbildenummer 5">
            <a:extLst>
              <a:ext uri="{FF2B5EF4-FFF2-40B4-BE49-F238E27FC236}">
                <a16:creationId xmlns:a16="http://schemas.microsoft.com/office/drawing/2014/main" id="{6C033920-FB08-49F3-8A75-14E68EF78D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fld id="{EA87306C-81BA-4795-A5CA-9392456A8C1E}" type="slidenum">
              <a:rPr lang="nb-NO" noProof="0" smtClean="0"/>
              <a:pPr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2651951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kurrentene vår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rafikk 48">
            <a:extLst>
              <a:ext uri="{FF2B5EF4-FFF2-40B4-BE49-F238E27FC236}">
                <a16:creationId xmlns:a16="http://schemas.microsoft.com/office/drawing/2014/main" id="{CC3C8467-268E-4ABA-B4F5-0808AFBB2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6237133"/>
            <a:ext cx="12191999" cy="620867"/>
          </a:xfrm>
          <a:prstGeom prst="rect">
            <a:avLst/>
          </a:prstGeom>
        </p:spPr>
      </p:pic>
      <p:cxnSp>
        <p:nvCxnSpPr>
          <p:cNvPr id="18" name="Rett linje 17">
            <a:extLst>
              <a:ext uri="{FF2B5EF4-FFF2-40B4-BE49-F238E27FC236}">
                <a16:creationId xmlns:a16="http://schemas.microsoft.com/office/drawing/2014/main" id="{D69FF8FD-CDD1-4BEE-8DB9-0CD4BDE98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335793" y="766762"/>
            <a:ext cx="0" cy="4903903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tt linje 19">
            <a:extLst>
              <a:ext uri="{FF2B5EF4-FFF2-40B4-BE49-F238E27FC236}">
                <a16:creationId xmlns:a16="http://schemas.microsoft.com/office/drawing/2014/main" id="{09F1257F-A86F-48F4-BFFA-9BFB4355E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7334351" y="757238"/>
            <a:ext cx="0" cy="4903903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ktangel 20">
            <a:extLst>
              <a:ext uri="{FF2B5EF4-FFF2-40B4-BE49-F238E27FC236}">
                <a16:creationId xmlns:a16="http://schemas.microsoft.com/office/drawing/2014/main" id="{FFD01FCA-DF30-466C-9EAE-B0A13CF25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831167" y="4486275"/>
            <a:ext cx="622236" cy="622236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noProof="0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56F9F0CF-5966-47C2-9A41-0CD85E85D2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64642" y="4047275"/>
            <a:ext cx="622236" cy="622236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noProof="0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92EFF630-FDAA-46A7-8CEE-21CAB6BC2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29331" y="2163148"/>
            <a:ext cx="622236" cy="622236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noProof="0"/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2383BA8C-6DBE-4569-B07B-9FB55F80D6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859108" y="3573553"/>
            <a:ext cx="622236" cy="622236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noProof="0"/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1108DE16-ABA8-4BC8-93C4-F8A521C8A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795826" y="4201049"/>
            <a:ext cx="622236" cy="622236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noProof="0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E93C062E-DD5E-49BC-A10D-F70C1931F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62756" y="1603981"/>
            <a:ext cx="2057805" cy="767123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noProof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B1799781-E0A0-4C4E-A069-37290BED8F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0427" y="571145"/>
            <a:ext cx="5355570" cy="438144"/>
          </a:xfrm>
          <a:prstGeom prst="rect">
            <a:avLst/>
          </a:prstGeom>
        </p:spPr>
        <p:txBody>
          <a:bodyPr rtlCol="0"/>
          <a:lstStyle>
            <a:lvl1pPr>
              <a:defRPr sz="2400" cap="all" spc="100" baseline="0">
                <a:solidFill>
                  <a:schemeClr val="accent2"/>
                </a:solidFill>
              </a:defRPr>
            </a:lvl1pPr>
          </a:lstStyle>
          <a:p>
            <a:pPr rtl="0"/>
            <a:r>
              <a:rPr lang="nb-NO" noProof="0"/>
              <a:t>Klikk for å legge til tittel</a:t>
            </a:r>
          </a:p>
        </p:txBody>
      </p:sp>
      <p:sp>
        <p:nvSpPr>
          <p:cNvPr id="38" name="Plassholder for tekst 10">
            <a:extLst>
              <a:ext uri="{FF2B5EF4-FFF2-40B4-BE49-F238E27FC236}">
                <a16:creationId xmlns:a16="http://schemas.microsoft.com/office/drawing/2014/main" id="{5D896357-F0C4-4728-BE54-A809E6E3100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63262" y="311795"/>
            <a:ext cx="1706966" cy="426393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400" cap="all" spc="1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nb-NO" noProof="0"/>
              <a:t>Klikk for å legge til navn</a:t>
            </a:r>
          </a:p>
        </p:txBody>
      </p:sp>
      <p:sp>
        <p:nvSpPr>
          <p:cNvPr id="42" name="Plassholder for tekst 10">
            <a:extLst>
              <a:ext uri="{FF2B5EF4-FFF2-40B4-BE49-F238E27FC236}">
                <a16:creationId xmlns:a16="http://schemas.microsoft.com/office/drawing/2014/main" id="{CB13D4EF-593A-4D3C-9712-515EE5A358A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26762" y="1774346"/>
            <a:ext cx="1929792" cy="426393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2000" cap="all" spc="100" baseline="0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nb-NO" noProof="0"/>
              <a:t>Klikk for å legge til navn</a:t>
            </a:r>
          </a:p>
        </p:txBody>
      </p:sp>
      <p:sp>
        <p:nvSpPr>
          <p:cNvPr id="47" name="Plassholder for tekst 10">
            <a:extLst>
              <a:ext uri="{FF2B5EF4-FFF2-40B4-BE49-F238E27FC236}">
                <a16:creationId xmlns:a16="http://schemas.microsoft.com/office/drawing/2014/main" id="{449D2BE7-8177-406D-94BB-001D561B5A8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083673" y="2261070"/>
            <a:ext cx="913553" cy="426393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6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nb-NO" noProof="0"/>
              <a:t>navn</a:t>
            </a:r>
          </a:p>
        </p:txBody>
      </p:sp>
      <p:sp>
        <p:nvSpPr>
          <p:cNvPr id="40" name="Plassholder for tekst 10">
            <a:extLst>
              <a:ext uri="{FF2B5EF4-FFF2-40B4-BE49-F238E27FC236}">
                <a16:creationId xmlns:a16="http://schemas.microsoft.com/office/drawing/2014/main" id="{FD164278-C8C4-4514-8B3E-9505CB67474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49242" y="3061800"/>
            <a:ext cx="1706966" cy="426393"/>
          </a:xfrm>
          <a:prstGeom prst="rect">
            <a:avLst/>
          </a:prstGeom>
        </p:spPr>
        <p:txBody>
          <a:bodyPr rtlCol="0" anchor="t"/>
          <a:lstStyle>
            <a:lvl1pPr marL="0" indent="0" algn="r">
              <a:buNone/>
              <a:defRPr sz="1400" cap="all" spc="1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nb-NO" noProof="0"/>
              <a:t>Klikk for å legge til navn</a:t>
            </a:r>
          </a:p>
        </p:txBody>
      </p:sp>
      <p:sp>
        <p:nvSpPr>
          <p:cNvPr id="41" name="Plassholder for tekst 10">
            <a:extLst>
              <a:ext uri="{FF2B5EF4-FFF2-40B4-BE49-F238E27FC236}">
                <a16:creationId xmlns:a16="http://schemas.microsoft.com/office/drawing/2014/main" id="{45FF02C4-FA25-4AE4-B4EF-D106CDD0FEB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795826" y="3061800"/>
            <a:ext cx="1706966" cy="426393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buNone/>
              <a:defRPr sz="1400" cap="all" spc="1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nb-NO" noProof="0"/>
              <a:t>Klikk for å legge til navn</a:t>
            </a:r>
          </a:p>
        </p:txBody>
      </p:sp>
      <p:sp>
        <p:nvSpPr>
          <p:cNvPr id="45" name="Plassholder for tekst 10">
            <a:extLst>
              <a:ext uri="{FF2B5EF4-FFF2-40B4-BE49-F238E27FC236}">
                <a16:creationId xmlns:a16="http://schemas.microsoft.com/office/drawing/2014/main" id="{2EA0BE42-73C1-43D0-9520-94265CBEE41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713450" y="3671475"/>
            <a:ext cx="913553" cy="426393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600" cap="all" spc="10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nb-NO" noProof="0"/>
              <a:t>navn</a:t>
            </a:r>
          </a:p>
        </p:txBody>
      </p:sp>
      <p:sp>
        <p:nvSpPr>
          <p:cNvPr id="43" name="Plassholder for tekst 10">
            <a:extLst>
              <a:ext uri="{FF2B5EF4-FFF2-40B4-BE49-F238E27FC236}">
                <a16:creationId xmlns:a16="http://schemas.microsoft.com/office/drawing/2014/main" id="{4E23821A-CE37-4CA8-82BC-5731CBD7BC6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18984" y="4145197"/>
            <a:ext cx="913553" cy="426393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600" cap="all" spc="100" baseline="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nb-NO" noProof="0"/>
              <a:t>navn</a:t>
            </a:r>
          </a:p>
        </p:txBody>
      </p:sp>
      <p:sp>
        <p:nvSpPr>
          <p:cNvPr id="44" name="Plassholder for tekst 10">
            <a:extLst>
              <a:ext uri="{FF2B5EF4-FFF2-40B4-BE49-F238E27FC236}">
                <a16:creationId xmlns:a16="http://schemas.microsoft.com/office/drawing/2014/main" id="{83ED92E9-F268-4C1E-9440-F605C9EBD51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685509" y="4584197"/>
            <a:ext cx="913553" cy="426393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600" cap="all" spc="100" baseline="0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nb-NO" noProof="0"/>
              <a:t>navn</a:t>
            </a:r>
          </a:p>
        </p:txBody>
      </p:sp>
      <p:sp>
        <p:nvSpPr>
          <p:cNvPr id="46" name="Plassholder for tekst 10">
            <a:extLst>
              <a:ext uri="{FF2B5EF4-FFF2-40B4-BE49-F238E27FC236}">
                <a16:creationId xmlns:a16="http://schemas.microsoft.com/office/drawing/2014/main" id="{B29F508B-CAFE-4871-8267-E5406A4D6C4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650168" y="4298971"/>
            <a:ext cx="913553" cy="426393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600" cap="all" spc="100" baseline="0">
                <a:solidFill>
                  <a:schemeClr val="bg2">
                    <a:lumMod val="7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nb-NO" noProof="0"/>
              <a:t>navn</a:t>
            </a:r>
          </a:p>
        </p:txBody>
      </p:sp>
      <p:sp>
        <p:nvSpPr>
          <p:cNvPr id="39" name="Plassholder for tekst 10">
            <a:extLst>
              <a:ext uri="{FF2B5EF4-FFF2-40B4-BE49-F238E27FC236}">
                <a16:creationId xmlns:a16="http://schemas.microsoft.com/office/drawing/2014/main" id="{C40D7D1C-3379-42CE-B3D7-A585CDECBD1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63261" y="5683895"/>
            <a:ext cx="1706966" cy="426393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buNone/>
              <a:defRPr sz="1400" cap="all" spc="1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nb-NO" noProof="0"/>
              <a:t>Klikk for å legge til navn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35129BD8-DBDF-484C-89DD-80EDD7B827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b-NO" noProof="0"/>
              <a:t>20XX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8CF621E8-9FBF-4DC8-AA1D-234C0A47D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b-NO" noProof="0"/>
              <a:t>Salgspresentasjon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1C1D5819-A04D-4AB0-A144-E7BBA3400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EA87306C-81BA-4795-A5CA-9392456A8C1E}" type="slidenum">
              <a:rPr lang="nb-NO" noProof="0" smtClean="0"/>
              <a:pPr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31608472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kststrateg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F8B3D21-9143-4E6D-87CD-82F00F7DC6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7314" y="627486"/>
            <a:ext cx="5268686" cy="568896"/>
          </a:xfrm>
          <a:prstGeom prst="rect">
            <a:avLst/>
          </a:prstGeom>
        </p:spPr>
        <p:txBody>
          <a:bodyPr rtlCol="0" anchor="ctr"/>
          <a:lstStyle>
            <a:lvl1pPr>
              <a:defRPr sz="2400" cap="all" spc="100" baseline="0">
                <a:solidFill>
                  <a:schemeClr val="accent2"/>
                </a:solidFill>
              </a:defRPr>
            </a:lvl1pPr>
          </a:lstStyle>
          <a:p>
            <a:pPr rtl="0"/>
            <a:r>
              <a:rPr lang="nb-NO" noProof="0"/>
              <a:t>Klikk for å legge til tittel</a:t>
            </a:r>
          </a:p>
        </p:txBody>
      </p:sp>
      <p:sp>
        <p:nvSpPr>
          <p:cNvPr id="11" name="Plassholder for tekst 10">
            <a:extLst>
              <a:ext uri="{FF2B5EF4-FFF2-40B4-BE49-F238E27FC236}">
                <a16:creationId xmlns:a16="http://schemas.microsoft.com/office/drawing/2014/main" id="{235C24E7-D67D-40AA-B6B1-AE47659E18E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20438" y="1011439"/>
            <a:ext cx="4989233" cy="568896"/>
          </a:xfrm>
          <a:prstGeom prst="rect">
            <a:avLst/>
          </a:prstGeom>
        </p:spPr>
        <p:txBody>
          <a:bodyPr rtlCol="0" anchor="ctr"/>
          <a:lstStyle>
            <a:lvl1pPr marL="0" indent="0" algn="l">
              <a:buNone/>
              <a:defRPr sz="2000" cap="none" spc="10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nb-NO" noProof="0"/>
              <a:t>Klikk for å legge til tittel</a:t>
            </a:r>
          </a:p>
        </p:txBody>
      </p:sp>
      <p:sp>
        <p:nvSpPr>
          <p:cNvPr id="19" name="Plassholder for tekst 14">
            <a:extLst>
              <a:ext uri="{FF2B5EF4-FFF2-40B4-BE49-F238E27FC236}">
                <a16:creationId xmlns:a16="http://schemas.microsoft.com/office/drawing/2014/main" id="{A756E9B8-BA57-4251-A0E6-DDADC29D95B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20666" y="2044485"/>
            <a:ext cx="1584471" cy="1121230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txBody>
          <a:bodyPr lIns="182880" rIns="182880" rtlCol="0" anchor="ctr"/>
          <a:lstStyle>
            <a:lvl1pPr marL="0" indent="0" algn="ctr">
              <a:lnSpc>
                <a:spcPct val="100000"/>
              </a:lnSpc>
              <a:buNone/>
              <a:defRPr sz="2000" cap="all" spc="2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nb-NO" noProof="0"/>
              <a:t>Klikk for å legge til navn</a:t>
            </a:r>
          </a:p>
        </p:txBody>
      </p:sp>
      <p:sp>
        <p:nvSpPr>
          <p:cNvPr id="20" name="Plassholder for tekst 14">
            <a:extLst>
              <a:ext uri="{FF2B5EF4-FFF2-40B4-BE49-F238E27FC236}">
                <a16:creationId xmlns:a16="http://schemas.microsoft.com/office/drawing/2014/main" id="{C0B962B5-0EC7-48EC-A687-C206A69C56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7695" y="2044485"/>
            <a:ext cx="3081975" cy="1121230"/>
          </a:xfrm>
          <a:prstGeom prst="rect">
            <a:avLst/>
          </a:prstGeom>
        </p:spPr>
        <p:txBody>
          <a:bodyPr rtlCol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nb-NO" noProof="0"/>
              <a:t>Klikk for å legge til tekst</a:t>
            </a:r>
          </a:p>
        </p:txBody>
      </p:sp>
      <p:sp>
        <p:nvSpPr>
          <p:cNvPr id="22" name="Plassholder for tekst 14">
            <a:extLst>
              <a:ext uri="{FF2B5EF4-FFF2-40B4-BE49-F238E27FC236}">
                <a16:creationId xmlns:a16="http://schemas.microsoft.com/office/drawing/2014/main" id="{1314A100-8075-4D1D-995C-34F5838D58F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20666" y="3428263"/>
            <a:ext cx="1584471" cy="1121230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txBody>
          <a:bodyPr lIns="182880" rIns="182880" rtlCol="0" anchor="ctr"/>
          <a:lstStyle>
            <a:lvl1pPr marL="0" indent="0" algn="ctr">
              <a:lnSpc>
                <a:spcPct val="100000"/>
              </a:lnSpc>
              <a:buNone/>
              <a:defRPr sz="2000" cap="all" spc="2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nb-NO" noProof="0"/>
              <a:t>Klikk for å legge til navn</a:t>
            </a:r>
          </a:p>
        </p:txBody>
      </p:sp>
      <p:sp>
        <p:nvSpPr>
          <p:cNvPr id="23" name="Plassholder for tekst 14">
            <a:extLst>
              <a:ext uri="{FF2B5EF4-FFF2-40B4-BE49-F238E27FC236}">
                <a16:creationId xmlns:a16="http://schemas.microsoft.com/office/drawing/2014/main" id="{9C946523-4B92-4003-B43C-B01D972454F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27695" y="3428263"/>
            <a:ext cx="3081975" cy="1121230"/>
          </a:xfrm>
          <a:prstGeom prst="rect">
            <a:avLst/>
          </a:prstGeom>
        </p:spPr>
        <p:txBody>
          <a:bodyPr rtlCol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nb-NO" noProof="0"/>
              <a:t>Klikk for å legge til tekst</a:t>
            </a:r>
          </a:p>
        </p:txBody>
      </p:sp>
      <p:sp>
        <p:nvSpPr>
          <p:cNvPr id="25" name="Plassholder for tekst 14">
            <a:extLst>
              <a:ext uri="{FF2B5EF4-FFF2-40B4-BE49-F238E27FC236}">
                <a16:creationId xmlns:a16="http://schemas.microsoft.com/office/drawing/2014/main" id="{F9BEEAAD-CC7F-427D-BCFF-1BBA5023ABE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20666" y="4812041"/>
            <a:ext cx="1584471" cy="1121230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txBody>
          <a:bodyPr lIns="182880" rIns="182880" rtlCol="0" anchor="ctr"/>
          <a:lstStyle>
            <a:lvl1pPr marL="0" indent="0" algn="ctr">
              <a:lnSpc>
                <a:spcPct val="100000"/>
              </a:lnSpc>
              <a:buNone/>
              <a:defRPr sz="2000" cap="all" spc="2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nb-NO" noProof="0"/>
              <a:t>Klikk for å legge til navn</a:t>
            </a:r>
          </a:p>
        </p:txBody>
      </p:sp>
      <p:sp>
        <p:nvSpPr>
          <p:cNvPr id="26" name="Plassholder for tekst 14">
            <a:extLst>
              <a:ext uri="{FF2B5EF4-FFF2-40B4-BE49-F238E27FC236}">
                <a16:creationId xmlns:a16="http://schemas.microsoft.com/office/drawing/2014/main" id="{B6693A35-4411-4FE2-82FD-5D30D8D62AF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727695" y="4812041"/>
            <a:ext cx="3081975" cy="1121230"/>
          </a:xfrm>
          <a:prstGeom prst="rect">
            <a:avLst/>
          </a:prstGeom>
        </p:spPr>
        <p:txBody>
          <a:bodyPr rtlCol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nb-NO" noProof="0"/>
              <a:t>Klikk for å legge til tekst</a:t>
            </a:r>
          </a:p>
        </p:txBody>
      </p:sp>
      <p:sp>
        <p:nvSpPr>
          <p:cNvPr id="17" name="Plassholder for dato 3">
            <a:extLst>
              <a:ext uri="{FF2B5EF4-FFF2-40B4-BE49-F238E27FC236}">
                <a16:creationId xmlns:a16="http://schemas.microsoft.com/office/drawing/2014/main" id="{B658EBA7-4275-488A-B86F-67B70609FC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5906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2">
                    <a:lumMod val="50000"/>
                  </a:schemeClr>
                </a:solidFill>
                <a:effectLst/>
              </a:defRPr>
            </a:lvl1pPr>
          </a:lstStyle>
          <a:p>
            <a:pPr rtl="0"/>
            <a:r>
              <a:rPr lang="nb-NO" noProof="0"/>
              <a:t>20XX</a:t>
            </a:r>
          </a:p>
        </p:txBody>
      </p:sp>
      <p:sp>
        <p:nvSpPr>
          <p:cNvPr id="27" name="Plassholder for bunntekst 4">
            <a:extLst>
              <a:ext uri="{FF2B5EF4-FFF2-40B4-BE49-F238E27FC236}">
                <a16:creationId xmlns:a16="http://schemas.microsoft.com/office/drawing/2014/main" id="{A59824DA-522A-4135-800A-60F504928B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736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 rtl="0"/>
            <a:r>
              <a:rPr lang="nb-NO" noProof="0"/>
              <a:t>Salgspresentasjon</a:t>
            </a:r>
          </a:p>
        </p:txBody>
      </p:sp>
      <p:sp>
        <p:nvSpPr>
          <p:cNvPr id="7" name="Plassholder for bilde 8">
            <a:extLst>
              <a:ext uri="{FF2B5EF4-FFF2-40B4-BE49-F238E27FC236}">
                <a16:creationId xmlns:a16="http://schemas.microsoft.com/office/drawing/2014/main" id="{93D3F372-68E2-486A-A105-748C2BB245A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683831" y="0"/>
            <a:ext cx="5508168" cy="68580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nb-NO" noProof="0"/>
              <a:t>Klikk for å legge til bilde</a:t>
            </a:r>
          </a:p>
        </p:txBody>
      </p:sp>
      <p:sp>
        <p:nvSpPr>
          <p:cNvPr id="28" name="Plassholder for lysbildenummer 5">
            <a:extLst>
              <a:ext uri="{FF2B5EF4-FFF2-40B4-BE49-F238E27FC236}">
                <a16:creationId xmlns:a16="http://schemas.microsoft.com/office/drawing/2014/main" id="{8D667147-015B-4B04-886E-3451355DC7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91700" y="6356350"/>
            <a:ext cx="1562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fld id="{EA87306C-81BA-4795-A5CA-9392456A8C1E}" type="slidenum">
              <a:rPr lang="nb-NO" noProof="0" smtClean="0"/>
              <a:pPr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23712061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kkev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BB09C70A-0F34-4BEB-BABD-659A58DC4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2170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noProof="0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8F6663C8-5425-48D7-9E9D-F2B794222F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8600" y="599301"/>
            <a:ext cx="4114800" cy="607969"/>
          </a:xfrm>
          <a:prstGeom prst="rect">
            <a:avLst/>
          </a:prstGeom>
        </p:spPr>
        <p:txBody>
          <a:bodyPr rtlCol="0" anchor="ctr"/>
          <a:lstStyle>
            <a:lvl1pPr algn="ctr">
              <a:defRPr sz="2400" cap="all" spc="1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rtl="0"/>
            <a:r>
              <a:rPr lang="nb-NO" noProof="0"/>
              <a:t>KLIKK FOR Å legge til tittel</a:t>
            </a:r>
          </a:p>
        </p:txBody>
      </p:sp>
      <p:sp>
        <p:nvSpPr>
          <p:cNvPr id="34" name="Plassholder for tekst 10">
            <a:extLst>
              <a:ext uri="{FF2B5EF4-FFF2-40B4-BE49-F238E27FC236}">
                <a16:creationId xmlns:a16="http://schemas.microsoft.com/office/drawing/2014/main" id="{781F399C-8EA8-402F-B2A4-828B062584C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62186" y="1011441"/>
            <a:ext cx="3467628" cy="568896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2000" cap="none" spc="1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nb-NO" noProof="0"/>
              <a:t>Klikk for å legge til tittel</a:t>
            </a:r>
          </a:p>
        </p:txBody>
      </p:sp>
      <p:sp>
        <p:nvSpPr>
          <p:cNvPr id="35" name="Plassholder for tekst 10">
            <a:extLst>
              <a:ext uri="{FF2B5EF4-FFF2-40B4-BE49-F238E27FC236}">
                <a16:creationId xmlns:a16="http://schemas.microsoft.com/office/drawing/2014/main" id="{07DF62A2-2B04-4192-9858-1F4C30EFDA5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10838" y="2564313"/>
            <a:ext cx="4750631" cy="448769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sz="1800" cap="none" spc="2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nb-NO" noProof="0"/>
              <a:t>Klikk for å legge til tittel</a:t>
            </a:r>
          </a:p>
        </p:txBody>
      </p:sp>
      <p:sp>
        <p:nvSpPr>
          <p:cNvPr id="11" name="Plassholder for tekst 10">
            <a:extLst>
              <a:ext uri="{FF2B5EF4-FFF2-40B4-BE49-F238E27FC236}">
                <a16:creationId xmlns:a16="http://schemas.microsoft.com/office/drawing/2014/main" id="{910CB016-EEF8-4992-8F92-8FE3375CEB0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739877" y="2564313"/>
            <a:ext cx="3532840" cy="448769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sz="1800" cap="none" spc="2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nb-NO" noProof="0"/>
              <a:t>Klikk for å legge til tittel</a:t>
            </a:r>
          </a:p>
        </p:txBody>
      </p:sp>
      <p:sp>
        <p:nvSpPr>
          <p:cNvPr id="30" name="Plassholder for innhold 29">
            <a:extLst>
              <a:ext uri="{FF2B5EF4-FFF2-40B4-BE49-F238E27FC236}">
                <a16:creationId xmlns:a16="http://schemas.microsoft.com/office/drawing/2014/main" id="{E7176063-74EF-4FC1-A687-2F5900412F55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911225" y="3187700"/>
            <a:ext cx="4749800" cy="277177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400" cap="all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nb-NO" noProof="0"/>
              <a:t>Klikk for å legge til innhold</a:t>
            </a:r>
          </a:p>
        </p:txBody>
      </p:sp>
      <p:sp>
        <p:nvSpPr>
          <p:cNvPr id="37" name="Plassholder for innhold 29">
            <a:extLst>
              <a:ext uri="{FF2B5EF4-FFF2-40B4-BE49-F238E27FC236}">
                <a16:creationId xmlns:a16="http://schemas.microsoft.com/office/drawing/2014/main" id="{1958214F-5F3C-4FBF-9DBD-97579EF4CF49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7028164" y="3107442"/>
            <a:ext cx="4252612" cy="28829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400" cap="all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nb-NO" noProof="0"/>
              <a:t>Klikk for å legge til innhold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39058ECB-2935-45B1-80F1-ED38302C27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nb-NO" noProof="0"/>
              <a:t>20XX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B8FC42CC-A62B-40E8-907A-F15D7C216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nb-NO" noProof="0"/>
              <a:t>Salgspresentasjon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33E0735-85DE-48C3-8FE9-0754F9ABD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EA87306C-81BA-4795-A5CA-9392456A8C1E}" type="slidenum">
              <a:rPr lang="nb-NO" noProof="0" smtClean="0"/>
              <a:pPr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78116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år-handlings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e 2">
            <a:extLst>
              <a:ext uri="{FF2B5EF4-FFF2-40B4-BE49-F238E27FC236}">
                <a16:creationId xmlns:a16="http://schemas.microsoft.com/office/drawing/2014/main" id="{1A378E50-94EF-4230-91B3-4CDA4804D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749477" y="4411918"/>
            <a:ext cx="7895340" cy="344415"/>
            <a:chOff x="2749477" y="4411918"/>
            <a:chExt cx="7895340" cy="344415"/>
          </a:xfrm>
        </p:grpSpPr>
        <p:cxnSp>
          <p:nvCxnSpPr>
            <p:cNvPr id="102" name="Rett linje 101">
              <a:extLst>
                <a:ext uri="{FF2B5EF4-FFF2-40B4-BE49-F238E27FC236}">
                  <a16:creationId xmlns:a16="http://schemas.microsoft.com/office/drawing/2014/main" id="{3FDF687F-1594-4839-AA46-5DACB2E04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49477" y="4411918"/>
              <a:ext cx="1260" cy="344415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Rett linje 102">
              <a:extLst>
                <a:ext uri="{FF2B5EF4-FFF2-40B4-BE49-F238E27FC236}">
                  <a16:creationId xmlns:a16="http://schemas.microsoft.com/office/drawing/2014/main" id="{EAD917A9-665D-46F4-8911-E2881838B6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99668" y="4411918"/>
              <a:ext cx="1260" cy="344415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Rett linje 103">
              <a:extLst>
                <a:ext uri="{FF2B5EF4-FFF2-40B4-BE49-F238E27FC236}">
                  <a16:creationId xmlns:a16="http://schemas.microsoft.com/office/drawing/2014/main" id="{37D52265-C77D-45A6-96A5-2656848A31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643557" y="4411918"/>
              <a:ext cx="1260" cy="344415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uppe 1">
            <a:extLst>
              <a:ext uri="{FF2B5EF4-FFF2-40B4-BE49-F238E27FC236}">
                <a16:creationId xmlns:a16="http://schemas.microsoft.com/office/drawing/2014/main" id="{4075B284-B3F9-49E3-A5BC-FBFD2C706C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750737" y="2675138"/>
            <a:ext cx="6313957" cy="344415"/>
            <a:chOff x="2750737" y="2675138"/>
            <a:chExt cx="6313957" cy="344415"/>
          </a:xfrm>
        </p:grpSpPr>
        <p:cxnSp>
          <p:nvCxnSpPr>
            <p:cNvPr id="148" name="Rett linje 147">
              <a:extLst>
                <a:ext uri="{FF2B5EF4-FFF2-40B4-BE49-F238E27FC236}">
                  <a16:creationId xmlns:a16="http://schemas.microsoft.com/office/drawing/2014/main" id="{1D75FFD8-965E-47C7-B05F-A941B5164A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2750737" y="2675138"/>
              <a:ext cx="1260" cy="344415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Rett linje 149">
              <a:extLst>
                <a:ext uri="{FF2B5EF4-FFF2-40B4-BE49-F238E27FC236}">
                  <a16:creationId xmlns:a16="http://schemas.microsoft.com/office/drawing/2014/main" id="{ABDDFF1A-AABD-4DA5-9811-02C4149132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116887" y="2675138"/>
              <a:ext cx="1260" cy="344415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Rett linje 151">
              <a:extLst>
                <a:ext uri="{FF2B5EF4-FFF2-40B4-BE49-F238E27FC236}">
                  <a16:creationId xmlns:a16="http://schemas.microsoft.com/office/drawing/2014/main" id="{7862A0FB-DDED-42C5-B28D-D466080F46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9063434" y="2675138"/>
              <a:ext cx="1260" cy="344415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ittel 3">
            <a:extLst>
              <a:ext uri="{FF2B5EF4-FFF2-40B4-BE49-F238E27FC236}">
                <a16:creationId xmlns:a16="http://schemas.microsoft.com/office/drawing/2014/main" id="{7CD073CE-AA33-40C2-9636-3F5C236050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92241" y="693422"/>
            <a:ext cx="3607518" cy="633402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rtlCol="0" anchor="ctr"/>
          <a:lstStyle>
            <a:lvl1pPr algn="ctr">
              <a:defRPr sz="2400" cap="all" spc="100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nb-NO" noProof="0"/>
              <a:t>Klikk for å legge til tittel</a:t>
            </a:r>
          </a:p>
        </p:txBody>
      </p:sp>
      <p:sp>
        <p:nvSpPr>
          <p:cNvPr id="58" name="Plassholder for tekst 14">
            <a:extLst>
              <a:ext uri="{FF2B5EF4-FFF2-40B4-BE49-F238E27FC236}">
                <a16:creationId xmlns:a16="http://schemas.microsoft.com/office/drawing/2014/main" id="{FC053B39-4BE6-44B3-8D93-ED230B1611A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029367" y="2200550"/>
            <a:ext cx="1440088" cy="469597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nb-NO" noProof="0"/>
              <a:t>Klikk for å legge til tekst</a:t>
            </a:r>
          </a:p>
        </p:txBody>
      </p:sp>
      <p:sp>
        <p:nvSpPr>
          <p:cNvPr id="59" name="Plassholder for tekst 14">
            <a:extLst>
              <a:ext uri="{FF2B5EF4-FFF2-40B4-BE49-F238E27FC236}">
                <a16:creationId xmlns:a16="http://schemas.microsoft.com/office/drawing/2014/main" id="{95F74BD3-C751-4644-9E0D-36D890A69E6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397612" y="2200550"/>
            <a:ext cx="1440088" cy="469597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nb-NO" noProof="0"/>
              <a:t>Klikk for å legge til tekst</a:t>
            </a:r>
          </a:p>
        </p:txBody>
      </p:sp>
      <p:sp>
        <p:nvSpPr>
          <p:cNvPr id="60" name="Plassholder for tekst 14">
            <a:extLst>
              <a:ext uri="{FF2B5EF4-FFF2-40B4-BE49-F238E27FC236}">
                <a16:creationId xmlns:a16="http://schemas.microsoft.com/office/drawing/2014/main" id="{3D5CF2BE-8C0B-408F-AEEB-45E3B588305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344687" y="2200550"/>
            <a:ext cx="1440088" cy="469597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nb-NO" noProof="0"/>
              <a:t>Klikk for å legge til tekst</a:t>
            </a:r>
          </a:p>
        </p:txBody>
      </p:sp>
      <p:sp>
        <p:nvSpPr>
          <p:cNvPr id="56" name="Plassholder for tekst 14">
            <a:extLst>
              <a:ext uri="{FF2B5EF4-FFF2-40B4-BE49-F238E27FC236}">
                <a16:creationId xmlns:a16="http://schemas.microsoft.com/office/drawing/2014/main" id="{4A07D9B0-4F06-4D69-B211-37FC634E508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6804" y="2739533"/>
            <a:ext cx="1021001" cy="501726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2000" cap="none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nb-NO" noProof="0"/>
              <a:t>Legg til år</a:t>
            </a:r>
          </a:p>
        </p:txBody>
      </p:sp>
      <p:sp>
        <p:nvSpPr>
          <p:cNvPr id="20" name="Plassholder for tekst 14">
            <a:extLst>
              <a:ext uri="{FF2B5EF4-FFF2-40B4-BE49-F238E27FC236}">
                <a16:creationId xmlns:a16="http://schemas.microsoft.com/office/drawing/2014/main" id="{E36FDE7A-7F96-4A7E-AB4F-DBCEFD81C3B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12346" y="3170170"/>
            <a:ext cx="495300" cy="652276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nb-NO" noProof="0"/>
              <a:t>Klikk for å legge til tekst</a:t>
            </a:r>
          </a:p>
        </p:txBody>
      </p:sp>
      <p:sp>
        <p:nvSpPr>
          <p:cNvPr id="21" name="Plassholder for tekst 14">
            <a:extLst>
              <a:ext uri="{FF2B5EF4-FFF2-40B4-BE49-F238E27FC236}">
                <a16:creationId xmlns:a16="http://schemas.microsoft.com/office/drawing/2014/main" id="{C3C9C771-CEBA-46FF-9941-0F82E4028C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01761" y="3170170"/>
            <a:ext cx="495300" cy="652276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nb-NO" noProof="0"/>
              <a:t>Klikk for å legge til tekst</a:t>
            </a:r>
          </a:p>
        </p:txBody>
      </p:sp>
      <p:sp>
        <p:nvSpPr>
          <p:cNvPr id="22" name="Plassholder for tekst 14">
            <a:extLst>
              <a:ext uri="{FF2B5EF4-FFF2-40B4-BE49-F238E27FC236}">
                <a16:creationId xmlns:a16="http://schemas.microsoft.com/office/drawing/2014/main" id="{945F6154-355B-4195-8155-1E8C079CDE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91176" y="3170170"/>
            <a:ext cx="495300" cy="652276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nb-NO" noProof="0"/>
              <a:t>Klikk for å legge til tekst</a:t>
            </a:r>
          </a:p>
        </p:txBody>
      </p:sp>
      <p:sp>
        <p:nvSpPr>
          <p:cNvPr id="23" name="Plassholder for tekst 14">
            <a:extLst>
              <a:ext uri="{FF2B5EF4-FFF2-40B4-BE49-F238E27FC236}">
                <a16:creationId xmlns:a16="http://schemas.microsoft.com/office/drawing/2014/main" id="{B8E228D5-C0F1-4215-8880-B28856B6F77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80591" y="3170170"/>
            <a:ext cx="495300" cy="652276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nb-NO" noProof="0"/>
              <a:t>Klikk for å legge til tekst</a:t>
            </a:r>
          </a:p>
        </p:txBody>
      </p:sp>
      <p:sp>
        <p:nvSpPr>
          <p:cNvPr id="24" name="Plassholder for tekst 14">
            <a:extLst>
              <a:ext uri="{FF2B5EF4-FFF2-40B4-BE49-F238E27FC236}">
                <a16:creationId xmlns:a16="http://schemas.microsoft.com/office/drawing/2014/main" id="{5568E40A-0330-4C80-9F64-FB6C4B7CC11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10807" y="3170170"/>
            <a:ext cx="615310" cy="652276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nb-NO" noProof="0"/>
              <a:t>Klikk for å legge til tekst</a:t>
            </a:r>
          </a:p>
        </p:txBody>
      </p:sp>
      <p:sp>
        <p:nvSpPr>
          <p:cNvPr id="25" name="Plassholder for tekst 14">
            <a:extLst>
              <a:ext uri="{FF2B5EF4-FFF2-40B4-BE49-F238E27FC236}">
                <a16:creationId xmlns:a16="http://schemas.microsoft.com/office/drawing/2014/main" id="{EC8A3FD2-F6F6-40A0-89E1-7769CBB8D4B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659421" y="3170170"/>
            <a:ext cx="495300" cy="652276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nb-NO" noProof="0"/>
              <a:t>Klikk for å legge til tekst</a:t>
            </a:r>
          </a:p>
        </p:txBody>
      </p:sp>
      <p:sp>
        <p:nvSpPr>
          <p:cNvPr id="26" name="Plassholder for tekst 14">
            <a:extLst>
              <a:ext uri="{FF2B5EF4-FFF2-40B4-BE49-F238E27FC236}">
                <a16:creationId xmlns:a16="http://schemas.microsoft.com/office/drawing/2014/main" id="{A882D901-8E7C-431B-B6E9-14C8BD5B22C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48836" y="3170170"/>
            <a:ext cx="495300" cy="652276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nb-NO" noProof="0"/>
              <a:t>Klikk for å legge til tekst</a:t>
            </a:r>
          </a:p>
        </p:txBody>
      </p:sp>
      <p:sp>
        <p:nvSpPr>
          <p:cNvPr id="27" name="Plassholder for tekst 14">
            <a:extLst>
              <a:ext uri="{FF2B5EF4-FFF2-40B4-BE49-F238E27FC236}">
                <a16:creationId xmlns:a16="http://schemas.microsoft.com/office/drawing/2014/main" id="{2051E2EF-F729-4B79-8CD4-C0D60EE9AD0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238251" y="3170170"/>
            <a:ext cx="495300" cy="652276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nb-NO" noProof="0"/>
              <a:t>Klikk for å legge til tekst</a:t>
            </a:r>
          </a:p>
        </p:txBody>
      </p:sp>
      <p:sp>
        <p:nvSpPr>
          <p:cNvPr id="28" name="Plassholder for tekst 14">
            <a:extLst>
              <a:ext uri="{FF2B5EF4-FFF2-40B4-BE49-F238E27FC236}">
                <a16:creationId xmlns:a16="http://schemas.microsoft.com/office/drawing/2014/main" id="{A8A6BF26-67C7-4AFD-82B4-5F8831E627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27666" y="3170170"/>
            <a:ext cx="495300" cy="652276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nb-NO" noProof="0"/>
              <a:t>Klikk for å legge til tekst</a:t>
            </a:r>
          </a:p>
        </p:txBody>
      </p:sp>
      <p:sp>
        <p:nvSpPr>
          <p:cNvPr id="29" name="Plassholder for tekst 14">
            <a:extLst>
              <a:ext uri="{FF2B5EF4-FFF2-40B4-BE49-F238E27FC236}">
                <a16:creationId xmlns:a16="http://schemas.microsoft.com/office/drawing/2014/main" id="{9D579002-8C14-4A35-90BB-43E508420D9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817081" y="3170170"/>
            <a:ext cx="495300" cy="652276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nb-NO" noProof="0"/>
              <a:t>Klikk for å legge til tekst</a:t>
            </a:r>
          </a:p>
        </p:txBody>
      </p:sp>
      <p:sp>
        <p:nvSpPr>
          <p:cNvPr id="30" name="Plassholder for tekst 14">
            <a:extLst>
              <a:ext uri="{FF2B5EF4-FFF2-40B4-BE49-F238E27FC236}">
                <a16:creationId xmlns:a16="http://schemas.microsoft.com/office/drawing/2014/main" id="{AA2D386B-15E3-4543-8D79-5B890CB60E7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06496" y="3170170"/>
            <a:ext cx="495300" cy="652276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nb-NO" noProof="0"/>
              <a:t>Klikk for å legge til tekst</a:t>
            </a:r>
          </a:p>
        </p:txBody>
      </p:sp>
      <p:sp>
        <p:nvSpPr>
          <p:cNvPr id="31" name="Plassholder for tekst 14">
            <a:extLst>
              <a:ext uri="{FF2B5EF4-FFF2-40B4-BE49-F238E27FC236}">
                <a16:creationId xmlns:a16="http://schemas.microsoft.com/office/drawing/2014/main" id="{D1BBCCCB-0A70-4CE2-AC23-DC53C20096B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395907" y="3170170"/>
            <a:ext cx="495300" cy="652276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nb-NO" noProof="0"/>
              <a:t>Klikk for å legge til tekst</a:t>
            </a:r>
          </a:p>
        </p:txBody>
      </p:sp>
      <p:sp>
        <p:nvSpPr>
          <p:cNvPr id="61" name="Plassholder for tekst 14">
            <a:extLst>
              <a:ext uri="{FF2B5EF4-FFF2-40B4-BE49-F238E27FC236}">
                <a16:creationId xmlns:a16="http://schemas.microsoft.com/office/drawing/2014/main" id="{83DD38EA-382F-4255-927F-5F23153D51A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029367" y="4003137"/>
            <a:ext cx="1440088" cy="408780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nb-NO" noProof="0"/>
              <a:t>Klikk for å legge til tekst</a:t>
            </a:r>
          </a:p>
        </p:txBody>
      </p:sp>
      <p:sp>
        <p:nvSpPr>
          <p:cNvPr id="62" name="Plassholder for tekst 14">
            <a:extLst>
              <a:ext uri="{FF2B5EF4-FFF2-40B4-BE49-F238E27FC236}">
                <a16:creationId xmlns:a16="http://schemas.microsoft.com/office/drawing/2014/main" id="{DDBB317C-ECEA-48F8-B070-51A7C7B4CDB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976442" y="4003137"/>
            <a:ext cx="1440088" cy="408780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nb-NO" noProof="0"/>
              <a:t>Klikk for å legge til tekst</a:t>
            </a:r>
          </a:p>
        </p:txBody>
      </p:sp>
      <p:sp>
        <p:nvSpPr>
          <p:cNvPr id="63" name="Plassholder for tekst 14">
            <a:extLst>
              <a:ext uri="{FF2B5EF4-FFF2-40B4-BE49-F238E27FC236}">
                <a16:creationId xmlns:a16="http://schemas.microsoft.com/office/drawing/2014/main" id="{5C19CD78-318A-4E21-9027-254A8711F4C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923517" y="4003137"/>
            <a:ext cx="1440088" cy="408780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nb-NO" noProof="0"/>
              <a:t>Klikk for å legge til tekst</a:t>
            </a:r>
          </a:p>
        </p:txBody>
      </p:sp>
      <p:sp>
        <p:nvSpPr>
          <p:cNvPr id="57" name="Plassholder for tekst 14">
            <a:extLst>
              <a:ext uri="{FF2B5EF4-FFF2-40B4-BE49-F238E27FC236}">
                <a16:creationId xmlns:a16="http://schemas.microsoft.com/office/drawing/2014/main" id="{A437805B-FB40-4996-AD55-1BF1A2D64F0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96804" y="4437609"/>
            <a:ext cx="1021001" cy="501726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2000" cap="none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nb-NO" noProof="0"/>
              <a:t>Legg til år</a:t>
            </a:r>
          </a:p>
        </p:txBody>
      </p:sp>
      <p:sp>
        <p:nvSpPr>
          <p:cNvPr id="32" name="Plassholder for tekst 14">
            <a:extLst>
              <a:ext uri="{FF2B5EF4-FFF2-40B4-BE49-F238E27FC236}">
                <a16:creationId xmlns:a16="http://schemas.microsoft.com/office/drawing/2014/main" id="{40A55730-770B-4851-B7C1-A3AE260339E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712346" y="4871997"/>
            <a:ext cx="495300" cy="652272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nb-NO" noProof="0"/>
              <a:t>Klikk for å legge til tekst</a:t>
            </a:r>
          </a:p>
        </p:txBody>
      </p:sp>
      <p:sp>
        <p:nvSpPr>
          <p:cNvPr id="33" name="Plassholder for tekst 14">
            <a:extLst>
              <a:ext uri="{FF2B5EF4-FFF2-40B4-BE49-F238E27FC236}">
                <a16:creationId xmlns:a16="http://schemas.microsoft.com/office/drawing/2014/main" id="{32F5F67C-8450-4CC2-984C-18CEA2A424F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01761" y="4871997"/>
            <a:ext cx="495300" cy="652272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nb-NO" noProof="0"/>
              <a:t>Klikk for å legge til tekst</a:t>
            </a:r>
          </a:p>
        </p:txBody>
      </p:sp>
      <p:sp>
        <p:nvSpPr>
          <p:cNvPr id="34" name="Plassholder for tekst 14">
            <a:extLst>
              <a:ext uri="{FF2B5EF4-FFF2-40B4-BE49-F238E27FC236}">
                <a16:creationId xmlns:a16="http://schemas.microsoft.com/office/drawing/2014/main" id="{205940B1-D0A7-4FA0-8075-1DD875262A2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291176" y="4871997"/>
            <a:ext cx="495300" cy="652272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nb-NO" noProof="0"/>
              <a:t>Klikk for å legge til tekst</a:t>
            </a:r>
          </a:p>
        </p:txBody>
      </p:sp>
      <p:sp>
        <p:nvSpPr>
          <p:cNvPr id="35" name="Plassholder for tekst 14">
            <a:extLst>
              <a:ext uri="{FF2B5EF4-FFF2-40B4-BE49-F238E27FC236}">
                <a16:creationId xmlns:a16="http://schemas.microsoft.com/office/drawing/2014/main" id="{FF257E24-EF53-4359-8CF5-CC42A8F6618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080591" y="4871997"/>
            <a:ext cx="495300" cy="652272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nb-NO" noProof="0"/>
              <a:t>Klikk for å legge til tekst</a:t>
            </a:r>
          </a:p>
        </p:txBody>
      </p:sp>
      <p:sp>
        <p:nvSpPr>
          <p:cNvPr id="36" name="Plassholder for tekst 14">
            <a:extLst>
              <a:ext uri="{FF2B5EF4-FFF2-40B4-BE49-F238E27FC236}">
                <a16:creationId xmlns:a16="http://schemas.microsoft.com/office/drawing/2014/main" id="{5A2166B8-0F7E-45E9-970E-79F921472A3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810807" y="4871997"/>
            <a:ext cx="615310" cy="652272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nb-NO" noProof="0"/>
              <a:t>Klikk for å legge til tekst</a:t>
            </a:r>
          </a:p>
        </p:txBody>
      </p:sp>
      <p:sp>
        <p:nvSpPr>
          <p:cNvPr id="37" name="Plassholder for tekst 14">
            <a:extLst>
              <a:ext uri="{FF2B5EF4-FFF2-40B4-BE49-F238E27FC236}">
                <a16:creationId xmlns:a16="http://schemas.microsoft.com/office/drawing/2014/main" id="{FF45DCBF-40C1-4B85-9196-4C0237FA8CE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659421" y="4871997"/>
            <a:ext cx="495300" cy="652272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nb-NO" noProof="0"/>
              <a:t>Klikk for å legge til tekst</a:t>
            </a:r>
          </a:p>
        </p:txBody>
      </p:sp>
      <p:sp>
        <p:nvSpPr>
          <p:cNvPr id="38" name="Plassholder for tekst 14">
            <a:extLst>
              <a:ext uri="{FF2B5EF4-FFF2-40B4-BE49-F238E27FC236}">
                <a16:creationId xmlns:a16="http://schemas.microsoft.com/office/drawing/2014/main" id="{E0182695-A664-4408-ACB6-D9273831D56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48836" y="4871997"/>
            <a:ext cx="495300" cy="652272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nb-NO" noProof="0"/>
              <a:t>Klikk for å legge til tekst</a:t>
            </a:r>
          </a:p>
        </p:txBody>
      </p:sp>
      <p:sp>
        <p:nvSpPr>
          <p:cNvPr id="39" name="Plassholder for tekst 14">
            <a:extLst>
              <a:ext uri="{FF2B5EF4-FFF2-40B4-BE49-F238E27FC236}">
                <a16:creationId xmlns:a16="http://schemas.microsoft.com/office/drawing/2014/main" id="{2928531F-4FEC-4B06-9428-27244D33B93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238251" y="4871997"/>
            <a:ext cx="495300" cy="652272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nb-NO" noProof="0"/>
              <a:t>Klikk for å legge til tekst</a:t>
            </a:r>
          </a:p>
        </p:txBody>
      </p:sp>
      <p:sp>
        <p:nvSpPr>
          <p:cNvPr id="40" name="Plassholder for tekst 14">
            <a:extLst>
              <a:ext uri="{FF2B5EF4-FFF2-40B4-BE49-F238E27FC236}">
                <a16:creationId xmlns:a16="http://schemas.microsoft.com/office/drawing/2014/main" id="{E678C8DB-AF28-4A99-B976-36F54BA279C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027666" y="4871997"/>
            <a:ext cx="495300" cy="652272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nb-NO" noProof="0"/>
              <a:t>Klikk for å legge til tekst</a:t>
            </a:r>
          </a:p>
        </p:txBody>
      </p:sp>
      <p:sp>
        <p:nvSpPr>
          <p:cNvPr id="41" name="Plassholder for tekst 14">
            <a:extLst>
              <a:ext uri="{FF2B5EF4-FFF2-40B4-BE49-F238E27FC236}">
                <a16:creationId xmlns:a16="http://schemas.microsoft.com/office/drawing/2014/main" id="{FB1CBFC6-0E9C-4ECA-A915-798C00479D6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817081" y="4871997"/>
            <a:ext cx="495300" cy="652272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nb-NO" noProof="0"/>
              <a:t>Klikk for å legge til tekst</a:t>
            </a:r>
          </a:p>
        </p:txBody>
      </p:sp>
      <p:sp>
        <p:nvSpPr>
          <p:cNvPr id="42" name="Plassholder for tekst 14">
            <a:extLst>
              <a:ext uri="{FF2B5EF4-FFF2-40B4-BE49-F238E27FC236}">
                <a16:creationId xmlns:a16="http://schemas.microsoft.com/office/drawing/2014/main" id="{B4EC71CB-AE6D-46A0-87B4-6E2BD6A1CF6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606496" y="4871997"/>
            <a:ext cx="495300" cy="652272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nb-NO" noProof="0"/>
              <a:t>Klikk for å legge til tekst</a:t>
            </a:r>
          </a:p>
        </p:txBody>
      </p:sp>
      <p:sp>
        <p:nvSpPr>
          <p:cNvPr id="43" name="Plassholder for tekst 14">
            <a:extLst>
              <a:ext uri="{FF2B5EF4-FFF2-40B4-BE49-F238E27FC236}">
                <a16:creationId xmlns:a16="http://schemas.microsoft.com/office/drawing/2014/main" id="{16A1EE39-3790-4721-9E09-19024F590A9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0395907" y="4871997"/>
            <a:ext cx="495300" cy="652272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nb-NO" noProof="0"/>
              <a:t>Klikk for å legge til tekst</a:t>
            </a:r>
          </a:p>
        </p:txBody>
      </p:sp>
      <p:grpSp>
        <p:nvGrpSpPr>
          <p:cNvPr id="44" name="Gruppe 43">
            <a:extLst>
              <a:ext uri="{FF2B5EF4-FFF2-40B4-BE49-F238E27FC236}">
                <a16:creationId xmlns:a16="http://schemas.microsoft.com/office/drawing/2014/main" id="{D4F8B141-9EE2-47E7-AF2A-94CECF9077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47081" y="4694680"/>
            <a:ext cx="8510121" cy="0"/>
            <a:chOff x="1504814" y="2488864"/>
            <a:chExt cx="8510121" cy="0"/>
          </a:xfrm>
        </p:grpSpPr>
        <p:cxnSp>
          <p:nvCxnSpPr>
            <p:cNvPr id="45" name="Rett linje 44">
              <a:extLst>
                <a:ext uri="{FF2B5EF4-FFF2-40B4-BE49-F238E27FC236}">
                  <a16:creationId xmlns:a16="http://schemas.microsoft.com/office/drawing/2014/main" id="{0D73D561-653C-420E-BC66-5DA51DD36C8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504814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Rett linje 45">
              <a:extLst>
                <a:ext uri="{FF2B5EF4-FFF2-40B4-BE49-F238E27FC236}">
                  <a16:creationId xmlns:a16="http://schemas.microsoft.com/office/drawing/2014/main" id="{D3729D46-C590-474A-BF51-5B9D4359EB7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301137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Rett linje 46">
              <a:extLst>
                <a:ext uri="{FF2B5EF4-FFF2-40B4-BE49-F238E27FC236}">
                  <a16:creationId xmlns:a16="http://schemas.microsoft.com/office/drawing/2014/main" id="{148D21A3-16A8-4ECB-832A-29159F1D20E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083776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Rett linje 47">
              <a:extLst>
                <a:ext uri="{FF2B5EF4-FFF2-40B4-BE49-F238E27FC236}">
                  <a16:creationId xmlns:a16="http://schemas.microsoft.com/office/drawing/2014/main" id="{DB217E3B-A68A-4BBD-889D-C078F6616CB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80099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Rett linje 48">
              <a:extLst>
                <a:ext uri="{FF2B5EF4-FFF2-40B4-BE49-F238E27FC236}">
                  <a16:creationId xmlns:a16="http://schemas.microsoft.com/office/drawing/2014/main" id="{3AC64796-B68D-4AE1-A16E-54663926A7F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655896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Rett linje 49">
              <a:extLst>
                <a:ext uri="{FF2B5EF4-FFF2-40B4-BE49-F238E27FC236}">
                  <a16:creationId xmlns:a16="http://schemas.microsoft.com/office/drawing/2014/main" id="{869D787A-5A6E-4ADB-BAAA-FC5EF3EF1BE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52219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id="{1E371F89-9862-4F45-9CA4-A53BF2C3F72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234858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id="{819AC00F-FB14-4E51-ABB2-C72FB6C0A0F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031181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id="{E083D041-D6E2-4DFF-A37E-21E03F46AF9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813820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tt linje 53">
              <a:extLst>
                <a:ext uri="{FF2B5EF4-FFF2-40B4-BE49-F238E27FC236}">
                  <a16:creationId xmlns:a16="http://schemas.microsoft.com/office/drawing/2014/main" id="{E4589E1D-9976-4550-917F-D88195CDCE9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10143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Rett linje 54">
              <a:extLst>
                <a:ext uri="{FF2B5EF4-FFF2-40B4-BE49-F238E27FC236}">
                  <a16:creationId xmlns:a16="http://schemas.microsoft.com/office/drawing/2014/main" id="{1065CC16-DED3-4048-8705-CA87554422D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399625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" name="Gruppe 132">
            <a:extLst>
              <a:ext uri="{FF2B5EF4-FFF2-40B4-BE49-F238E27FC236}">
                <a16:creationId xmlns:a16="http://schemas.microsoft.com/office/drawing/2014/main" id="{4EDC1B45-4090-4B45-80FB-8DF542E67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872910" y="4599626"/>
            <a:ext cx="8858463" cy="174171"/>
            <a:chOff x="1835966" y="4162015"/>
            <a:chExt cx="8858463" cy="174171"/>
          </a:xfrm>
        </p:grpSpPr>
        <p:sp>
          <p:nvSpPr>
            <p:cNvPr id="90" name="Oval 234">
              <a:extLst>
                <a:ext uri="{FF2B5EF4-FFF2-40B4-BE49-F238E27FC236}">
                  <a16:creationId xmlns:a16="http://schemas.microsoft.com/office/drawing/2014/main" id="{1EFAF30E-1CB4-4DCC-B1A8-30450AECD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835966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b-NO" noProof="0"/>
            </a:p>
          </p:txBody>
        </p:sp>
        <p:sp>
          <p:nvSpPr>
            <p:cNvPr id="91" name="Oval 236">
              <a:extLst>
                <a:ext uri="{FF2B5EF4-FFF2-40B4-BE49-F238E27FC236}">
                  <a16:creationId xmlns:a16="http://schemas.microsoft.com/office/drawing/2014/main" id="{A53911EE-BFCB-48ED-9821-C8FD044984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2625447" y="4162015"/>
              <a:ext cx="174171" cy="17417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b-NO" noProof="0"/>
            </a:p>
          </p:txBody>
        </p:sp>
        <p:sp>
          <p:nvSpPr>
            <p:cNvPr id="92" name="Oval 238">
              <a:extLst>
                <a:ext uri="{FF2B5EF4-FFF2-40B4-BE49-F238E27FC236}">
                  <a16:creationId xmlns:a16="http://schemas.microsoft.com/office/drawing/2014/main" id="{AE84E691-02AF-4C42-B3B7-EE46E825C0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3414928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b-NO" noProof="0"/>
            </a:p>
          </p:txBody>
        </p:sp>
        <p:sp>
          <p:nvSpPr>
            <p:cNvPr id="93" name="Oval 240">
              <a:extLst>
                <a:ext uri="{FF2B5EF4-FFF2-40B4-BE49-F238E27FC236}">
                  <a16:creationId xmlns:a16="http://schemas.microsoft.com/office/drawing/2014/main" id="{EB9041A9-2967-41AF-BE0A-A7476B97B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204409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b-NO" noProof="0"/>
            </a:p>
          </p:txBody>
        </p:sp>
        <p:sp>
          <p:nvSpPr>
            <p:cNvPr id="94" name="Oval 242">
              <a:extLst>
                <a:ext uri="{FF2B5EF4-FFF2-40B4-BE49-F238E27FC236}">
                  <a16:creationId xmlns:a16="http://schemas.microsoft.com/office/drawing/2014/main" id="{2B7F05AE-8C2E-43EB-BBA0-897D173AF6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993890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b-NO" noProof="0"/>
            </a:p>
          </p:txBody>
        </p:sp>
        <p:sp>
          <p:nvSpPr>
            <p:cNvPr id="95" name="Oval 244">
              <a:extLst>
                <a:ext uri="{FF2B5EF4-FFF2-40B4-BE49-F238E27FC236}">
                  <a16:creationId xmlns:a16="http://schemas.microsoft.com/office/drawing/2014/main" id="{4248E8A5-3D01-49ED-BEC6-0D27C4C50B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5783371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b-NO" noProof="0"/>
            </a:p>
          </p:txBody>
        </p:sp>
        <p:sp>
          <p:nvSpPr>
            <p:cNvPr id="96" name="Oval 246">
              <a:extLst>
                <a:ext uri="{FF2B5EF4-FFF2-40B4-BE49-F238E27FC236}">
                  <a16:creationId xmlns:a16="http://schemas.microsoft.com/office/drawing/2014/main" id="{A50B1FA2-FFAB-4A04-8C04-CF6BC1BCDC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572852" y="4162015"/>
              <a:ext cx="174171" cy="17417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b-NO" noProof="0"/>
            </a:p>
          </p:txBody>
        </p:sp>
        <p:sp>
          <p:nvSpPr>
            <p:cNvPr id="97" name="Oval 248">
              <a:extLst>
                <a:ext uri="{FF2B5EF4-FFF2-40B4-BE49-F238E27FC236}">
                  <a16:creationId xmlns:a16="http://schemas.microsoft.com/office/drawing/2014/main" id="{B70F9284-E3A9-4E8C-9C28-93D985513A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7362333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b-NO" noProof="0"/>
            </a:p>
          </p:txBody>
        </p:sp>
        <p:sp>
          <p:nvSpPr>
            <p:cNvPr id="98" name="Oval 250">
              <a:extLst>
                <a:ext uri="{FF2B5EF4-FFF2-40B4-BE49-F238E27FC236}">
                  <a16:creationId xmlns:a16="http://schemas.microsoft.com/office/drawing/2014/main" id="{494AA308-491E-44AE-A81D-E62D362FC4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8151814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b-NO" noProof="0"/>
            </a:p>
          </p:txBody>
        </p:sp>
        <p:sp>
          <p:nvSpPr>
            <p:cNvPr id="99" name="Oval 252">
              <a:extLst>
                <a:ext uri="{FF2B5EF4-FFF2-40B4-BE49-F238E27FC236}">
                  <a16:creationId xmlns:a16="http://schemas.microsoft.com/office/drawing/2014/main" id="{03B58A61-0691-4D1F-9A25-7CCB12DA91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8941295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b-NO" noProof="0"/>
            </a:p>
          </p:txBody>
        </p:sp>
        <p:sp>
          <p:nvSpPr>
            <p:cNvPr id="100" name="Oval 254">
              <a:extLst>
                <a:ext uri="{FF2B5EF4-FFF2-40B4-BE49-F238E27FC236}">
                  <a16:creationId xmlns:a16="http://schemas.microsoft.com/office/drawing/2014/main" id="{57F5DE50-7369-4681-A8F6-5E935A5178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9730776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b-NO" noProof="0"/>
            </a:p>
          </p:txBody>
        </p:sp>
        <p:sp>
          <p:nvSpPr>
            <p:cNvPr id="101" name="Oval 256">
              <a:extLst>
                <a:ext uri="{FF2B5EF4-FFF2-40B4-BE49-F238E27FC236}">
                  <a16:creationId xmlns:a16="http://schemas.microsoft.com/office/drawing/2014/main" id="{4C666F7C-EBDE-456E-B607-1E0FA69243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520258" y="4162015"/>
              <a:ext cx="174171" cy="17417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b-NO" noProof="0"/>
            </a:p>
          </p:txBody>
        </p:sp>
      </p:grpSp>
      <p:grpSp>
        <p:nvGrpSpPr>
          <p:cNvPr id="105" name="Gruppe 104">
            <a:extLst>
              <a:ext uri="{FF2B5EF4-FFF2-40B4-BE49-F238E27FC236}">
                <a16:creationId xmlns:a16="http://schemas.microsoft.com/office/drawing/2014/main" id="{FFFF66A7-062A-4A45-8A10-A8F847AF1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49387" y="2999128"/>
            <a:ext cx="8510121" cy="0"/>
            <a:chOff x="1504814" y="2488864"/>
            <a:chExt cx="8510121" cy="0"/>
          </a:xfrm>
        </p:grpSpPr>
        <p:cxnSp>
          <p:nvCxnSpPr>
            <p:cNvPr id="106" name="Rett linje 105">
              <a:extLst>
                <a:ext uri="{FF2B5EF4-FFF2-40B4-BE49-F238E27FC236}">
                  <a16:creationId xmlns:a16="http://schemas.microsoft.com/office/drawing/2014/main" id="{A2090933-BFE5-4598-998F-C2857039426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504814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Rett linje 106">
              <a:extLst>
                <a:ext uri="{FF2B5EF4-FFF2-40B4-BE49-F238E27FC236}">
                  <a16:creationId xmlns:a16="http://schemas.microsoft.com/office/drawing/2014/main" id="{C7E50B9E-AD14-448E-B2DF-ED1D0F49086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301137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Rett linje 107">
              <a:extLst>
                <a:ext uri="{FF2B5EF4-FFF2-40B4-BE49-F238E27FC236}">
                  <a16:creationId xmlns:a16="http://schemas.microsoft.com/office/drawing/2014/main" id="{1F782020-9AE0-4B20-ACD4-057C60173A6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083776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Rett linje 108">
              <a:extLst>
                <a:ext uri="{FF2B5EF4-FFF2-40B4-BE49-F238E27FC236}">
                  <a16:creationId xmlns:a16="http://schemas.microsoft.com/office/drawing/2014/main" id="{DE1A502D-7651-4CBE-81DE-FF4F102DAA7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80099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Rett linje 109">
              <a:extLst>
                <a:ext uri="{FF2B5EF4-FFF2-40B4-BE49-F238E27FC236}">
                  <a16:creationId xmlns:a16="http://schemas.microsoft.com/office/drawing/2014/main" id="{D4C29AAF-4E83-44DA-A084-3FF3C70F615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655896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Rett linje 110">
              <a:extLst>
                <a:ext uri="{FF2B5EF4-FFF2-40B4-BE49-F238E27FC236}">
                  <a16:creationId xmlns:a16="http://schemas.microsoft.com/office/drawing/2014/main" id="{AC5616E9-1DAC-4713-A257-8682DD24AC5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52219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Rett linje 111">
              <a:extLst>
                <a:ext uri="{FF2B5EF4-FFF2-40B4-BE49-F238E27FC236}">
                  <a16:creationId xmlns:a16="http://schemas.microsoft.com/office/drawing/2014/main" id="{ACDC726D-AB0E-4ED3-82DB-9DD54ADB100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234858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Rett linje 112">
              <a:extLst>
                <a:ext uri="{FF2B5EF4-FFF2-40B4-BE49-F238E27FC236}">
                  <a16:creationId xmlns:a16="http://schemas.microsoft.com/office/drawing/2014/main" id="{12F1E4A6-E07E-4550-AB72-53438E0C4F0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031181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Rett linje 113">
              <a:extLst>
                <a:ext uri="{FF2B5EF4-FFF2-40B4-BE49-F238E27FC236}">
                  <a16:creationId xmlns:a16="http://schemas.microsoft.com/office/drawing/2014/main" id="{6B638F82-2127-4858-AA45-F08A1CADABB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813820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Rett linje 114">
              <a:extLst>
                <a:ext uri="{FF2B5EF4-FFF2-40B4-BE49-F238E27FC236}">
                  <a16:creationId xmlns:a16="http://schemas.microsoft.com/office/drawing/2014/main" id="{028005E8-9894-4966-8BDE-95577A6039D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10143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Rett linje 115">
              <a:extLst>
                <a:ext uri="{FF2B5EF4-FFF2-40B4-BE49-F238E27FC236}">
                  <a16:creationId xmlns:a16="http://schemas.microsoft.com/office/drawing/2014/main" id="{CFFBFEB2-9943-4D83-86DB-1A86AC15E8E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399625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Gruppe 133">
            <a:extLst>
              <a:ext uri="{FF2B5EF4-FFF2-40B4-BE49-F238E27FC236}">
                <a16:creationId xmlns:a16="http://schemas.microsoft.com/office/drawing/2014/main" id="{67045F09-8CF5-4E51-A65C-54F8BF0158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872910" y="2903401"/>
            <a:ext cx="8858463" cy="174171"/>
            <a:chOff x="1835966" y="4162015"/>
            <a:chExt cx="8858463" cy="174171"/>
          </a:xfrm>
        </p:grpSpPr>
        <p:sp>
          <p:nvSpPr>
            <p:cNvPr id="135" name="Oval 234">
              <a:extLst>
                <a:ext uri="{FF2B5EF4-FFF2-40B4-BE49-F238E27FC236}">
                  <a16:creationId xmlns:a16="http://schemas.microsoft.com/office/drawing/2014/main" id="{09B4CFFD-0C29-4685-915E-4DC40D4DF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835966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b-NO" noProof="0"/>
            </a:p>
          </p:txBody>
        </p:sp>
        <p:sp>
          <p:nvSpPr>
            <p:cNvPr id="136" name="Oval 236">
              <a:extLst>
                <a:ext uri="{FF2B5EF4-FFF2-40B4-BE49-F238E27FC236}">
                  <a16:creationId xmlns:a16="http://schemas.microsoft.com/office/drawing/2014/main" id="{736381B7-7D05-4040-9A1B-1918415768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2625447" y="4162015"/>
              <a:ext cx="174171" cy="17417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b-NO" noProof="0"/>
            </a:p>
          </p:txBody>
        </p:sp>
        <p:sp>
          <p:nvSpPr>
            <p:cNvPr id="137" name="Oval 238">
              <a:extLst>
                <a:ext uri="{FF2B5EF4-FFF2-40B4-BE49-F238E27FC236}">
                  <a16:creationId xmlns:a16="http://schemas.microsoft.com/office/drawing/2014/main" id="{4F77152F-41F4-45EC-B530-B38C5111C2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3414928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b-NO" noProof="0"/>
            </a:p>
          </p:txBody>
        </p:sp>
        <p:sp>
          <p:nvSpPr>
            <p:cNvPr id="138" name="Oval 240">
              <a:extLst>
                <a:ext uri="{FF2B5EF4-FFF2-40B4-BE49-F238E27FC236}">
                  <a16:creationId xmlns:a16="http://schemas.microsoft.com/office/drawing/2014/main" id="{8FB428D5-0A0E-4CF3-A223-9F4F7B3861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204409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b-NO" noProof="0"/>
            </a:p>
          </p:txBody>
        </p:sp>
        <p:sp>
          <p:nvSpPr>
            <p:cNvPr id="139" name="Oval 242">
              <a:extLst>
                <a:ext uri="{FF2B5EF4-FFF2-40B4-BE49-F238E27FC236}">
                  <a16:creationId xmlns:a16="http://schemas.microsoft.com/office/drawing/2014/main" id="{A4275727-B33C-4EB0-9E6E-7CE335603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993890" y="4162015"/>
              <a:ext cx="174171" cy="17417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b-NO" noProof="0"/>
            </a:p>
          </p:txBody>
        </p:sp>
        <p:sp>
          <p:nvSpPr>
            <p:cNvPr id="140" name="Oval 244">
              <a:extLst>
                <a:ext uri="{FF2B5EF4-FFF2-40B4-BE49-F238E27FC236}">
                  <a16:creationId xmlns:a16="http://schemas.microsoft.com/office/drawing/2014/main" id="{7998F366-05B2-42D3-9B4E-CD7F91FB93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5783371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b-NO" noProof="0"/>
            </a:p>
          </p:txBody>
        </p:sp>
        <p:sp>
          <p:nvSpPr>
            <p:cNvPr id="141" name="Oval 246">
              <a:extLst>
                <a:ext uri="{FF2B5EF4-FFF2-40B4-BE49-F238E27FC236}">
                  <a16:creationId xmlns:a16="http://schemas.microsoft.com/office/drawing/2014/main" id="{8593BF6C-17E2-4AB7-85D7-0B93D23768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572852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b-NO" noProof="0"/>
            </a:p>
          </p:txBody>
        </p:sp>
        <p:sp>
          <p:nvSpPr>
            <p:cNvPr id="142" name="Oval 248">
              <a:extLst>
                <a:ext uri="{FF2B5EF4-FFF2-40B4-BE49-F238E27FC236}">
                  <a16:creationId xmlns:a16="http://schemas.microsoft.com/office/drawing/2014/main" id="{74F85EBE-E43B-4B81-85F1-89969EC56D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7362333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b-NO" noProof="0"/>
            </a:p>
          </p:txBody>
        </p:sp>
        <p:sp>
          <p:nvSpPr>
            <p:cNvPr id="143" name="Oval 250">
              <a:extLst>
                <a:ext uri="{FF2B5EF4-FFF2-40B4-BE49-F238E27FC236}">
                  <a16:creationId xmlns:a16="http://schemas.microsoft.com/office/drawing/2014/main" id="{16C21525-8829-45F3-8C9F-05274678E7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8151814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b-NO" noProof="0"/>
            </a:p>
          </p:txBody>
        </p:sp>
        <p:sp>
          <p:nvSpPr>
            <p:cNvPr id="144" name="Oval 252">
              <a:extLst>
                <a:ext uri="{FF2B5EF4-FFF2-40B4-BE49-F238E27FC236}">
                  <a16:creationId xmlns:a16="http://schemas.microsoft.com/office/drawing/2014/main" id="{8FFF03BC-2EFF-4AF5-B788-A1FEA53780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8941295" y="4162015"/>
              <a:ext cx="174171" cy="17417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b-NO" noProof="0"/>
            </a:p>
          </p:txBody>
        </p:sp>
        <p:sp>
          <p:nvSpPr>
            <p:cNvPr id="145" name="Oval 254">
              <a:extLst>
                <a:ext uri="{FF2B5EF4-FFF2-40B4-BE49-F238E27FC236}">
                  <a16:creationId xmlns:a16="http://schemas.microsoft.com/office/drawing/2014/main" id="{D811BD14-6461-4DD9-9A2C-BFC2C9553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9730776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b-NO" noProof="0"/>
            </a:p>
          </p:txBody>
        </p:sp>
        <p:sp>
          <p:nvSpPr>
            <p:cNvPr id="146" name="Oval 256">
              <a:extLst>
                <a:ext uri="{FF2B5EF4-FFF2-40B4-BE49-F238E27FC236}">
                  <a16:creationId xmlns:a16="http://schemas.microsoft.com/office/drawing/2014/main" id="{929BB859-9DB9-433D-8C7B-91E7FED48B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520258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b-NO" noProof="0"/>
            </a:p>
          </p:txBody>
        </p:sp>
      </p:grpSp>
      <p:pic>
        <p:nvPicPr>
          <p:cNvPr id="159" name="Grafikk 158">
            <a:extLst>
              <a:ext uri="{FF2B5EF4-FFF2-40B4-BE49-F238E27FC236}">
                <a16:creationId xmlns:a16="http://schemas.microsoft.com/office/drawing/2014/main" id="{A24C8354-AD07-4B50-9334-314D6B2B1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6237133"/>
            <a:ext cx="12191999" cy="620867"/>
          </a:xfrm>
          <a:prstGeom prst="rect">
            <a:avLst/>
          </a:prstGeom>
        </p:spPr>
      </p:pic>
      <p:sp>
        <p:nvSpPr>
          <p:cNvPr id="160" name="Plassholder for dato 2">
            <a:extLst>
              <a:ext uri="{FF2B5EF4-FFF2-40B4-BE49-F238E27FC236}">
                <a16:creationId xmlns:a16="http://schemas.microsoft.com/office/drawing/2014/main" id="{D3F09D93-A56A-41E4-A3BA-42472B0A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b-NO" noProof="0"/>
              <a:t>20XX</a:t>
            </a:r>
          </a:p>
        </p:txBody>
      </p:sp>
      <p:sp>
        <p:nvSpPr>
          <p:cNvPr id="161" name="Plassholder for bunntekst 3">
            <a:extLst>
              <a:ext uri="{FF2B5EF4-FFF2-40B4-BE49-F238E27FC236}">
                <a16:creationId xmlns:a16="http://schemas.microsoft.com/office/drawing/2014/main" id="{5951592E-5737-43C9-B6B0-D13407661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b-NO" noProof="0"/>
              <a:t>Salgspresentasjon</a:t>
            </a:r>
          </a:p>
        </p:txBody>
      </p:sp>
      <p:sp>
        <p:nvSpPr>
          <p:cNvPr id="162" name="Plassholder for lysbildenummer 4">
            <a:extLst>
              <a:ext uri="{FF2B5EF4-FFF2-40B4-BE49-F238E27FC236}">
                <a16:creationId xmlns:a16="http://schemas.microsoft.com/office/drawing/2014/main" id="{3B542197-0399-4FBD-A10C-B97A68AA2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EA87306C-81BA-4795-A5CA-9392456A8C1E}" type="slidenum">
              <a:rPr lang="nb-NO" noProof="0" smtClean="0"/>
              <a:pPr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37062562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nsk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DD96D4A-16D3-4C35-A383-2DF039D54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9728" y="317739"/>
            <a:ext cx="4114800" cy="623923"/>
          </a:xfrm>
          <a:prstGeom prst="rect">
            <a:avLst/>
          </a:prstGeom>
        </p:spPr>
        <p:txBody>
          <a:bodyPr rtlCol="0" anchor="ctr"/>
          <a:lstStyle>
            <a:lvl1pPr>
              <a:defRPr sz="2400" cap="all" spc="100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nb-NO" noProof="0"/>
              <a:t>Klikk for å legge til tittel</a:t>
            </a:r>
          </a:p>
        </p:txBody>
      </p:sp>
      <p:sp>
        <p:nvSpPr>
          <p:cNvPr id="10" name="Plassholder for innhold 9">
            <a:extLst>
              <a:ext uri="{FF2B5EF4-FFF2-40B4-BE49-F238E27FC236}">
                <a16:creationId xmlns:a16="http://schemas.microsoft.com/office/drawing/2014/main" id="{FF255611-8280-41F3-A5FA-821E144AEAE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14400" y="905856"/>
            <a:ext cx="5759450" cy="5047269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 cap="all" baseline="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1600" cap="all" baseline="0">
                <a:solidFill>
                  <a:schemeClr val="accent5">
                    <a:lumMod val="50000"/>
                  </a:schemeClr>
                </a:solidFill>
              </a:defRPr>
            </a:lvl2pPr>
            <a:lvl3pPr marL="914400" indent="0">
              <a:buNone/>
              <a:defRPr sz="1400" cap="all" baseline="0">
                <a:solidFill>
                  <a:schemeClr val="accent5">
                    <a:lumMod val="50000"/>
                  </a:schemeClr>
                </a:solidFill>
              </a:defRPr>
            </a:lvl3pPr>
            <a:lvl4pPr marL="1371600" indent="0">
              <a:buNone/>
              <a:defRPr sz="1200" cap="all" baseline="0">
                <a:solidFill>
                  <a:schemeClr val="accent5">
                    <a:lumMod val="50000"/>
                  </a:schemeClr>
                </a:solidFill>
              </a:defRPr>
            </a:lvl4pPr>
            <a:lvl5pPr marL="1828800" indent="0">
              <a:buNone/>
              <a:defRPr sz="1200" cap="all" baseline="0"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 rtl="0"/>
            <a:r>
              <a:rPr lang="nb-NO" noProof="0"/>
              <a:t>Klikk for å legge til innhold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33453DB9-3C4B-4136-96D2-08A7D5AD41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nb-NO" noProof="0"/>
              <a:t>20XX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81464841-801A-499A-BFD2-9731D2D89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nb-NO" noProof="0"/>
              <a:t>Salgspresentasjon</a:t>
            </a:r>
          </a:p>
        </p:txBody>
      </p:sp>
      <p:sp>
        <p:nvSpPr>
          <p:cNvPr id="8" name="Plassholder for bilde 8">
            <a:extLst>
              <a:ext uri="{FF2B5EF4-FFF2-40B4-BE49-F238E27FC236}">
                <a16:creationId xmlns:a16="http://schemas.microsoft.com/office/drawing/2014/main" id="{A6BF61C1-4A8C-44D4-901D-E065B7B42A2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598229" y="0"/>
            <a:ext cx="4593770" cy="68580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nb-NO" noProof="0"/>
              <a:t>Klikk for å legge til bilde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F9C78F9D-CD73-4D53-A871-D6C0B643A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fld id="{EA87306C-81BA-4795-A5CA-9392456A8C1E}" type="slidenum">
              <a:rPr lang="nb-NO" noProof="0" smtClean="0"/>
              <a:pPr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13788064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årt Team 4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ktangel 34">
            <a:extLst>
              <a:ext uri="{FF2B5EF4-FFF2-40B4-BE49-F238E27FC236}">
                <a16:creationId xmlns:a16="http://schemas.microsoft.com/office/drawing/2014/main" id="{7726902C-381D-4629-AF04-0689A76C5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4354286"/>
            <a:ext cx="12192001" cy="2503713"/>
          </a:xfrm>
          <a:prstGeom prst="rect">
            <a:avLst/>
          </a:prstGeom>
          <a:solidFill>
            <a:schemeClr val="accent5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noProof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480C3F3-53A4-4049-96CE-C6C4EB9DA6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8600" y="544286"/>
            <a:ext cx="4114800" cy="747929"/>
          </a:xfrm>
          <a:prstGeom prst="rect">
            <a:avLst/>
          </a:prstGeom>
        </p:spPr>
        <p:txBody>
          <a:bodyPr rtlCol="0" anchor="ctr"/>
          <a:lstStyle>
            <a:lvl1pPr algn="ctr">
              <a:defRPr sz="2400" cap="all" spc="100" baseline="0">
                <a:solidFill>
                  <a:schemeClr val="accent2"/>
                </a:solidFill>
              </a:defRPr>
            </a:lvl1pPr>
          </a:lstStyle>
          <a:p>
            <a:pPr rtl="0"/>
            <a:r>
              <a:rPr lang="nb-NO" noProof="0"/>
              <a:t>Klikk for å legge til tittel</a:t>
            </a:r>
          </a:p>
        </p:txBody>
      </p:sp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3F669E6E-28BD-4FC9-BFB3-B42707D25A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7731" y="2427897"/>
            <a:ext cx="2099702" cy="2115227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nb-NO" noProof="0"/>
              <a:t>Klikk for å legge til bilde</a:t>
            </a:r>
          </a:p>
        </p:txBody>
      </p:sp>
      <p:sp>
        <p:nvSpPr>
          <p:cNvPr id="14" name="Plassholder for tekst 10">
            <a:extLst>
              <a:ext uri="{FF2B5EF4-FFF2-40B4-BE49-F238E27FC236}">
                <a16:creationId xmlns:a16="http://schemas.microsoft.com/office/drawing/2014/main" id="{B0CE1D3C-6E95-41C8-9202-B6BACEA97CB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3729" y="4731112"/>
            <a:ext cx="2487705" cy="531393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8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nb-NO" noProof="0"/>
              <a:t>Legg til navn</a:t>
            </a:r>
          </a:p>
        </p:txBody>
      </p:sp>
      <p:sp>
        <p:nvSpPr>
          <p:cNvPr id="15" name="Plassholder for tekst 10">
            <a:extLst>
              <a:ext uri="{FF2B5EF4-FFF2-40B4-BE49-F238E27FC236}">
                <a16:creationId xmlns:a16="http://schemas.microsoft.com/office/drawing/2014/main" id="{A90F4B16-F669-4D35-8B6D-5DE38097DD9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3728" y="5199750"/>
            <a:ext cx="2487705" cy="531393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nb-NO" noProof="0"/>
              <a:t>Legg til tittel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E90D56BE-BB71-4ADC-B308-883B7BB63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03729" y="2239910"/>
            <a:ext cx="2487706" cy="2491201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noProof="0"/>
          </a:p>
        </p:txBody>
      </p:sp>
      <p:sp>
        <p:nvSpPr>
          <p:cNvPr id="18" name="Plassholder for bilde 9">
            <a:extLst>
              <a:ext uri="{FF2B5EF4-FFF2-40B4-BE49-F238E27FC236}">
                <a16:creationId xmlns:a16="http://schemas.microsoft.com/office/drawing/2014/main" id="{24532133-7BD7-49DF-96C1-B4A992CE4DF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667826" y="2427897"/>
            <a:ext cx="2099702" cy="2115227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nb-NO" noProof="0"/>
              <a:t>Klikk for å legge til bilde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4AF4F5B9-821C-4A57-B5E2-055949CECC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73824" y="2239910"/>
            <a:ext cx="2487706" cy="2491201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noProof="0"/>
          </a:p>
        </p:txBody>
      </p:sp>
      <p:sp>
        <p:nvSpPr>
          <p:cNvPr id="26" name="Plassholder for tekst 10">
            <a:extLst>
              <a:ext uri="{FF2B5EF4-FFF2-40B4-BE49-F238E27FC236}">
                <a16:creationId xmlns:a16="http://schemas.microsoft.com/office/drawing/2014/main" id="{63893EB3-C98E-4A69-A71C-7C922128375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73826" y="4731112"/>
            <a:ext cx="2487705" cy="531393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8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nb-NO" noProof="0"/>
              <a:t>Legg til navn</a:t>
            </a:r>
          </a:p>
        </p:txBody>
      </p:sp>
      <p:sp>
        <p:nvSpPr>
          <p:cNvPr id="27" name="Plassholder for tekst 10">
            <a:extLst>
              <a:ext uri="{FF2B5EF4-FFF2-40B4-BE49-F238E27FC236}">
                <a16:creationId xmlns:a16="http://schemas.microsoft.com/office/drawing/2014/main" id="{5D0352AF-E877-45F2-9868-A8A1E017A91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73825" y="5199750"/>
            <a:ext cx="2487705" cy="531393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nb-NO" noProof="0"/>
              <a:t>Legg til tittel</a:t>
            </a:r>
          </a:p>
        </p:txBody>
      </p:sp>
      <p:sp>
        <p:nvSpPr>
          <p:cNvPr id="20" name="Plassholder for bilde 9">
            <a:extLst>
              <a:ext uri="{FF2B5EF4-FFF2-40B4-BE49-F238E27FC236}">
                <a16:creationId xmlns:a16="http://schemas.microsoft.com/office/drawing/2014/main" id="{750DAF93-603B-44B6-99DC-79A63DC3A1F4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37921" y="2427897"/>
            <a:ext cx="2099702" cy="2115227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nb-NO" noProof="0"/>
              <a:t>Klikk for å legge til bilde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C372AD67-26BA-4843-BAFE-B661A05BB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43919" y="2239910"/>
            <a:ext cx="2487706" cy="2491201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noProof="0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FE0EAD7F-FBD0-4EA0-A7E7-5E65604B4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014014" y="2239910"/>
            <a:ext cx="2487706" cy="2491201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noProof="0"/>
          </a:p>
        </p:txBody>
      </p:sp>
      <p:sp>
        <p:nvSpPr>
          <p:cNvPr id="28" name="Plassholder for tekst 10">
            <a:extLst>
              <a:ext uri="{FF2B5EF4-FFF2-40B4-BE49-F238E27FC236}">
                <a16:creationId xmlns:a16="http://schemas.microsoft.com/office/drawing/2014/main" id="{DA3EAA29-D608-4031-9C0E-0610D1886CA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43921" y="4731112"/>
            <a:ext cx="2487705" cy="531393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8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nb-NO" noProof="0"/>
              <a:t>Legg til navn</a:t>
            </a:r>
          </a:p>
        </p:txBody>
      </p:sp>
      <p:sp>
        <p:nvSpPr>
          <p:cNvPr id="29" name="Plassholder for tekst 10">
            <a:extLst>
              <a:ext uri="{FF2B5EF4-FFF2-40B4-BE49-F238E27FC236}">
                <a16:creationId xmlns:a16="http://schemas.microsoft.com/office/drawing/2014/main" id="{1DC4676B-9880-4C33-A8A2-88FB0944CF3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43920" y="5199750"/>
            <a:ext cx="2487705" cy="531393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nb-NO" noProof="0"/>
              <a:t>Legg til tittel</a:t>
            </a:r>
          </a:p>
        </p:txBody>
      </p:sp>
      <p:sp>
        <p:nvSpPr>
          <p:cNvPr id="24" name="Plassholder for bilde 9">
            <a:extLst>
              <a:ext uri="{FF2B5EF4-FFF2-40B4-BE49-F238E27FC236}">
                <a16:creationId xmlns:a16="http://schemas.microsoft.com/office/drawing/2014/main" id="{AF6D479F-D265-4CD5-88BE-FC37AFC5FF4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208016" y="2427897"/>
            <a:ext cx="2099702" cy="2115227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nb-NO" noProof="0"/>
              <a:t>Klikk for å legge til bilde</a:t>
            </a:r>
          </a:p>
        </p:txBody>
      </p:sp>
      <p:sp>
        <p:nvSpPr>
          <p:cNvPr id="30" name="Plassholder for tekst 10">
            <a:extLst>
              <a:ext uri="{FF2B5EF4-FFF2-40B4-BE49-F238E27FC236}">
                <a16:creationId xmlns:a16="http://schemas.microsoft.com/office/drawing/2014/main" id="{ED618ADF-296A-4300-A8AE-A1837B390A9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014015" y="4731112"/>
            <a:ext cx="2487705" cy="531393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8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nb-NO" noProof="0"/>
              <a:t>Legg til navn</a:t>
            </a:r>
          </a:p>
        </p:txBody>
      </p:sp>
      <p:sp>
        <p:nvSpPr>
          <p:cNvPr id="31" name="Plassholder for tekst 10">
            <a:extLst>
              <a:ext uri="{FF2B5EF4-FFF2-40B4-BE49-F238E27FC236}">
                <a16:creationId xmlns:a16="http://schemas.microsoft.com/office/drawing/2014/main" id="{CA503612-3331-4786-8298-4A1E0C1C75D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014014" y="5199750"/>
            <a:ext cx="2487705" cy="531393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nb-NO" noProof="0"/>
              <a:t>Legg til tittel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75A1D0F5-2B0B-4318-B5DC-AECB09851E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nb-NO" noProof="0"/>
              <a:t>20XX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E63A8939-F5BE-47FA-AE2F-AF66C45B1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nb-NO" noProof="0"/>
              <a:t>Salgspresentasjon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98A3F37-FB91-4420-832B-EA39AE37B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EA87306C-81BA-4795-A5CA-9392456A8C1E}" type="slidenum">
              <a:rPr lang="nb-NO" noProof="0" smtClean="0"/>
              <a:pPr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7232596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årt Team 8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ktangel 76">
            <a:extLst>
              <a:ext uri="{FF2B5EF4-FFF2-40B4-BE49-F238E27FC236}">
                <a16:creationId xmlns:a16="http://schemas.microsoft.com/office/drawing/2014/main" id="{B70B2057-9B78-4391-A15F-27A41A72F1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4354286"/>
            <a:ext cx="12192001" cy="2503713"/>
          </a:xfrm>
          <a:prstGeom prst="rect">
            <a:avLst/>
          </a:prstGeom>
          <a:solidFill>
            <a:schemeClr val="accent5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noProof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AB059CD-37AB-48A3-9976-0B38FF7A5A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7106" y="589720"/>
            <a:ext cx="4006114" cy="657784"/>
          </a:xfrm>
          <a:prstGeom prst="rect">
            <a:avLst/>
          </a:prstGeom>
        </p:spPr>
        <p:txBody>
          <a:bodyPr rtlCol="0" anchor="ctr"/>
          <a:lstStyle>
            <a:lvl1pPr algn="ctr">
              <a:defRPr sz="2400" cap="all" spc="100" baseline="0">
                <a:solidFill>
                  <a:schemeClr val="accent2"/>
                </a:solidFill>
              </a:defRPr>
            </a:lvl1pPr>
          </a:lstStyle>
          <a:p>
            <a:pPr rtl="0"/>
            <a:r>
              <a:rPr lang="nb-NO" noProof="0"/>
              <a:t>Klikk for å legge til tittel</a:t>
            </a:r>
          </a:p>
        </p:txBody>
      </p:sp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236E0B0A-0B1B-438D-8971-570ACA956B8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564029" y="1862038"/>
            <a:ext cx="1243292" cy="1144666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nb-NO" noProof="0"/>
              <a:t>Klikk for å legge til bilde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21FB8438-2DA4-4B23-ACCD-3DEADF3E7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449156" y="1719144"/>
            <a:ext cx="1473039" cy="1430455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noProof="0"/>
          </a:p>
        </p:txBody>
      </p:sp>
      <p:sp>
        <p:nvSpPr>
          <p:cNvPr id="46" name="Plassholder for tekst 10">
            <a:extLst>
              <a:ext uri="{FF2B5EF4-FFF2-40B4-BE49-F238E27FC236}">
                <a16:creationId xmlns:a16="http://schemas.microsoft.com/office/drawing/2014/main" id="{3E63EE1F-208F-40D0-9307-47F66C8581B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28073" y="3212687"/>
            <a:ext cx="2315205" cy="348421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6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nb-NO" noProof="0"/>
              <a:t>Legg til navn</a:t>
            </a:r>
          </a:p>
        </p:txBody>
      </p:sp>
      <p:sp>
        <p:nvSpPr>
          <p:cNvPr id="47" name="Plassholder for tekst 10">
            <a:extLst>
              <a:ext uri="{FF2B5EF4-FFF2-40B4-BE49-F238E27FC236}">
                <a16:creationId xmlns:a16="http://schemas.microsoft.com/office/drawing/2014/main" id="{40F7C878-62A1-4A30-AA27-C5F502C8D31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28073" y="3496277"/>
            <a:ext cx="2315205" cy="287066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buNone/>
              <a:defRPr sz="12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nb-NO" noProof="0"/>
              <a:t>Legg til tittel</a:t>
            </a:r>
          </a:p>
        </p:txBody>
      </p:sp>
      <p:sp>
        <p:nvSpPr>
          <p:cNvPr id="48" name="Plassholder for bilde 9">
            <a:extLst>
              <a:ext uri="{FF2B5EF4-FFF2-40B4-BE49-F238E27FC236}">
                <a16:creationId xmlns:a16="http://schemas.microsoft.com/office/drawing/2014/main" id="{5D495D18-EB49-4AD5-A7EE-1E6D2496B69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211979" y="1862038"/>
            <a:ext cx="1243292" cy="1144666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nb-NO" noProof="0"/>
              <a:t>Klikk for å legge til bilde</a:t>
            </a:r>
          </a:p>
        </p:txBody>
      </p:sp>
      <p:sp>
        <p:nvSpPr>
          <p:cNvPr id="49" name="Rektangel 48">
            <a:extLst>
              <a:ext uri="{FF2B5EF4-FFF2-40B4-BE49-F238E27FC236}">
                <a16:creationId xmlns:a16="http://schemas.microsoft.com/office/drawing/2014/main" id="{9248BBAE-0CA8-464A-A4E0-AB7D697DA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7106" y="1719144"/>
            <a:ext cx="1473039" cy="1430455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noProof="0"/>
          </a:p>
        </p:txBody>
      </p:sp>
      <p:sp>
        <p:nvSpPr>
          <p:cNvPr id="50" name="Plassholder for tekst 10">
            <a:extLst>
              <a:ext uri="{FF2B5EF4-FFF2-40B4-BE49-F238E27FC236}">
                <a16:creationId xmlns:a16="http://schemas.microsoft.com/office/drawing/2014/main" id="{03551339-A94F-4674-8165-3BFA78946D0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676023" y="3212687"/>
            <a:ext cx="2315205" cy="348421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6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nb-NO" noProof="0"/>
              <a:t>Legg til navn</a:t>
            </a:r>
          </a:p>
        </p:txBody>
      </p:sp>
      <p:sp>
        <p:nvSpPr>
          <p:cNvPr id="51" name="Plassholder for tekst 10">
            <a:extLst>
              <a:ext uri="{FF2B5EF4-FFF2-40B4-BE49-F238E27FC236}">
                <a16:creationId xmlns:a16="http://schemas.microsoft.com/office/drawing/2014/main" id="{D1839C5B-C216-4FB8-A285-4D99AF56E82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676023" y="3496277"/>
            <a:ext cx="2315205" cy="287066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buNone/>
              <a:defRPr sz="12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nb-NO" noProof="0"/>
              <a:t>Legg til tittel</a:t>
            </a:r>
          </a:p>
        </p:txBody>
      </p:sp>
      <p:sp>
        <p:nvSpPr>
          <p:cNvPr id="52" name="Plassholder for bilde 9">
            <a:extLst>
              <a:ext uri="{FF2B5EF4-FFF2-40B4-BE49-F238E27FC236}">
                <a16:creationId xmlns:a16="http://schemas.microsoft.com/office/drawing/2014/main" id="{ACA22B55-1DD2-4FE6-95FC-D8BC2BBECF0A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859928" y="1862038"/>
            <a:ext cx="1243292" cy="1144666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nb-NO" noProof="0"/>
              <a:t>Klikk for å legge til bilde</a:t>
            </a:r>
          </a:p>
        </p:txBody>
      </p:sp>
      <p:sp>
        <p:nvSpPr>
          <p:cNvPr id="53" name="Rektangel 52">
            <a:extLst>
              <a:ext uri="{FF2B5EF4-FFF2-40B4-BE49-F238E27FC236}">
                <a16:creationId xmlns:a16="http://schemas.microsoft.com/office/drawing/2014/main" id="{9473BE6D-AE02-42D4-838E-F7916980D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745055" y="1719144"/>
            <a:ext cx="1473039" cy="1430455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noProof="0"/>
          </a:p>
        </p:txBody>
      </p:sp>
      <p:sp>
        <p:nvSpPr>
          <p:cNvPr id="54" name="Plassholder for tekst 10">
            <a:extLst>
              <a:ext uri="{FF2B5EF4-FFF2-40B4-BE49-F238E27FC236}">
                <a16:creationId xmlns:a16="http://schemas.microsoft.com/office/drawing/2014/main" id="{35C2A2FE-AA36-4715-97F6-B743D26DE3F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323972" y="3212687"/>
            <a:ext cx="2315205" cy="348421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6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nb-NO" noProof="0"/>
              <a:t>Legg til navn</a:t>
            </a:r>
          </a:p>
        </p:txBody>
      </p:sp>
      <p:sp>
        <p:nvSpPr>
          <p:cNvPr id="55" name="Plassholder for tekst 10">
            <a:extLst>
              <a:ext uri="{FF2B5EF4-FFF2-40B4-BE49-F238E27FC236}">
                <a16:creationId xmlns:a16="http://schemas.microsoft.com/office/drawing/2014/main" id="{B98652DE-F8C8-4EA5-8CDA-9985B636DEA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23972" y="3496277"/>
            <a:ext cx="2315205" cy="287066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buNone/>
              <a:defRPr sz="12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nb-NO" noProof="0"/>
              <a:t>Legg til tittel</a:t>
            </a:r>
          </a:p>
        </p:txBody>
      </p:sp>
      <p:sp>
        <p:nvSpPr>
          <p:cNvPr id="56" name="Plassholder for bilde 9">
            <a:extLst>
              <a:ext uri="{FF2B5EF4-FFF2-40B4-BE49-F238E27FC236}">
                <a16:creationId xmlns:a16="http://schemas.microsoft.com/office/drawing/2014/main" id="{40C3D084-82F3-4C1C-95E8-56362097EDFB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9507876" y="1858432"/>
            <a:ext cx="1243292" cy="1144666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nb-NO" noProof="0"/>
              <a:t>Klikk for å legge til bilde</a:t>
            </a:r>
          </a:p>
        </p:txBody>
      </p:sp>
      <p:sp>
        <p:nvSpPr>
          <p:cNvPr id="57" name="Rektangel 56">
            <a:extLst>
              <a:ext uri="{FF2B5EF4-FFF2-40B4-BE49-F238E27FC236}">
                <a16:creationId xmlns:a16="http://schemas.microsoft.com/office/drawing/2014/main" id="{E0EC4B6A-1FAA-43D1-9436-A3BFF08A84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393003" y="1715538"/>
            <a:ext cx="1473039" cy="1430455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noProof="0"/>
          </a:p>
        </p:txBody>
      </p:sp>
      <p:sp>
        <p:nvSpPr>
          <p:cNvPr id="58" name="Plassholder for tekst 10">
            <a:extLst>
              <a:ext uri="{FF2B5EF4-FFF2-40B4-BE49-F238E27FC236}">
                <a16:creationId xmlns:a16="http://schemas.microsoft.com/office/drawing/2014/main" id="{ABB7ACFA-C6F3-4D7A-A6D8-73035EF164D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971920" y="3209081"/>
            <a:ext cx="2315205" cy="348421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6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nb-NO" noProof="0"/>
              <a:t>Legg til navn</a:t>
            </a:r>
          </a:p>
        </p:txBody>
      </p:sp>
      <p:sp>
        <p:nvSpPr>
          <p:cNvPr id="59" name="Plassholder for tekst 10">
            <a:extLst>
              <a:ext uri="{FF2B5EF4-FFF2-40B4-BE49-F238E27FC236}">
                <a16:creationId xmlns:a16="http://schemas.microsoft.com/office/drawing/2014/main" id="{F9CBC3B9-EDF1-45E0-BFBF-53888131CBA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971920" y="3492671"/>
            <a:ext cx="2315205" cy="287066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buNone/>
              <a:defRPr sz="12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nb-NO" noProof="0"/>
              <a:t>Legg til tittel</a:t>
            </a:r>
          </a:p>
        </p:txBody>
      </p:sp>
      <p:sp>
        <p:nvSpPr>
          <p:cNvPr id="60" name="Plassholder for bilde 9">
            <a:extLst>
              <a:ext uri="{FF2B5EF4-FFF2-40B4-BE49-F238E27FC236}">
                <a16:creationId xmlns:a16="http://schemas.microsoft.com/office/drawing/2014/main" id="{A7D13807-1ECF-4830-AB8D-D33E4F22330E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1564029" y="4129478"/>
            <a:ext cx="1243292" cy="1144666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nb-NO" noProof="0"/>
              <a:t>Klikk for å legge til bilde</a:t>
            </a:r>
          </a:p>
        </p:txBody>
      </p:sp>
      <p:sp>
        <p:nvSpPr>
          <p:cNvPr id="61" name="Rektangel 60">
            <a:extLst>
              <a:ext uri="{FF2B5EF4-FFF2-40B4-BE49-F238E27FC236}">
                <a16:creationId xmlns:a16="http://schemas.microsoft.com/office/drawing/2014/main" id="{40E1F756-2737-4291-8D41-307BFE737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449156" y="3986584"/>
            <a:ext cx="1473039" cy="1430455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noProof="0"/>
          </a:p>
        </p:txBody>
      </p:sp>
      <p:sp>
        <p:nvSpPr>
          <p:cNvPr id="62" name="Plassholder for tekst 10">
            <a:extLst>
              <a:ext uri="{FF2B5EF4-FFF2-40B4-BE49-F238E27FC236}">
                <a16:creationId xmlns:a16="http://schemas.microsoft.com/office/drawing/2014/main" id="{C5BD35EC-547F-4A42-85C6-E2C94C2A03C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28073" y="5480127"/>
            <a:ext cx="2315205" cy="348421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6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nb-NO" noProof="0"/>
              <a:t>Legg til navn</a:t>
            </a:r>
          </a:p>
        </p:txBody>
      </p:sp>
      <p:sp>
        <p:nvSpPr>
          <p:cNvPr id="63" name="Plassholder for tekst 10">
            <a:extLst>
              <a:ext uri="{FF2B5EF4-FFF2-40B4-BE49-F238E27FC236}">
                <a16:creationId xmlns:a16="http://schemas.microsoft.com/office/drawing/2014/main" id="{D89797D3-65B3-414D-9657-B5DA3934914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028073" y="5763717"/>
            <a:ext cx="2315205" cy="287066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buNone/>
              <a:defRPr sz="12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nb-NO" noProof="0"/>
              <a:t>Legg til tittel</a:t>
            </a:r>
          </a:p>
        </p:txBody>
      </p:sp>
      <p:sp>
        <p:nvSpPr>
          <p:cNvPr id="64" name="Plassholder for bilde 9">
            <a:extLst>
              <a:ext uri="{FF2B5EF4-FFF2-40B4-BE49-F238E27FC236}">
                <a16:creationId xmlns:a16="http://schemas.microsoft.com/office/drawing/2014/main" id="{280147ED-89CE-475D-A96F-AA7A912E00B8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4211979" y="4129478"/>
            <a:ext cx="1243292" cy="1144666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nb-NO" noProof="0"/>
              <a:t>Klikk for å legge til bilde</a:t>
            </a:r>
          </a:p>
        </p:txBody>
      </p:sp>
      <p:sp>
        <p:nvSpPr>
          <p:cNvPr id="65" name="Rektangel 64">
            <a:extLst>
              <a:ext uri="{FF2B5EF4-FFF2-40B4-BE49-F238E27FC236}">
                <a16:creationId xmlns:a16="http://schemas.microsoft.com/office/drawing/2014/main" id="{B10D74ED-CECE-4A22-B877-966D53821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7106" y="3986584"/>
            <a:ext cx="1473039" cy="1430455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noProof="0"/>
          </a:p>
        </p:txBody>
      </p:sp>
      <p:sp>
        <p:nvSpPr>
          <p:cNvPr id="66" name="Plassholder for tekst 10">
            <a:extLst>
              <a:ext uri="{FF2B5EF4-FFF2-40B4-BE49-F238E27FC236}">
                <a16:creationId xmlns:a16="http://schemas.microsoft.com/office/drawing/2014/main" id="{0C937A25-DAA7-4478-ADF6-728F4D61897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676023" y="5480127"/>
            <a:ext cx="2315205" cy="348421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6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nb-NO" noProof="0"/>
              <a:t>Legg til navn</a:t>
            </a:r>
          </a:p>
        </p:txBody>
      </p:sp>
      <p:sp>
        <p:nvSpPr>
          <p:cNvPr id="67" name="Plassholder for tekst 10">
            <a:extLst>
              <a:ext uri="{FF2B5EF4-FFF2-40B4-BE49-F238E27FC236}">
                <a16:creationId xmlns:a16="http://schemas.microsoft.com/office/drawing/2014/main" id="{8AB48703-9A4A-440C-9049-7FE889764E5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676023" y="5763717"/>
            <a:ext cx="2315205" cy="287066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buNone/>
              <a:defRPr sz="12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nb-NO" noProof="0"/>
              <a:t>Legg til tittel</a:t>
            </a:r>
          </a:p>
        </p:txBody>
      </p:sp>
      <p:sp>
        <p:nvSpPr>
          <p:cNvPr id="68" name="Plassholder for bilde 9">
            <a:extLst>
              <a:ext uri="{FF2B5EF4-FFF2-40B4-BE49-F238E27FC236}">
                <a16:creationId xmlns:a16="http://schemas.microsoft.com/office/drawing/2014/main" id="{5D9D5119-D677-47FD-AEEB-49FE4DDEF6B0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6859928" y="4129478"/>
            <a:ext cx="1243292" cy="1144666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nb-NO" noProof="0"/>
              <a:t>Klikk for å legge til bilde</a:t>
            </a:r>
          </a:p>
        </p:txBody>
      </p:sp>
      <p:sp>
        <p:nvSpPr>
          <p:cNvPr id="69" name="Rektangel 68">
            <a:extLst>
              <a:ext uri="{FF2B5EF4-FFF2-40B4-BE49-F238E27FC236}">
                <a16:creationId xmlns:a16="http://schemas.microsoft.com/office/drawing/2014/main" id="{0AF0F623-CF57-4D6B-87F3-FD410516E1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745055" y="3986584"/>
            <a:ext cx="1473039" cy="1430455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noProof="0"/>
          </a:p>
        </p:txBody>
      </p:sp>
      <p:sp>
        <p:nvSpPr>
          <p:cNvPr id="70" name="Plassholder for tekst 10">
            <a:extLst>
              <a:ext uri="{FF2B5EF4-FFF2-40B4-BE49-F238E27FC236}">
                <a16:creationId xmlns:a16="http://schemas.microsoft.com/office/drawing/2014/main" id="{3BE3B8C3-ECB9-46D2-B11F-A5569909748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323972" y="5480127"/>
            <a:ext cx="2315205" cy="348421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6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nb-NO" noProof="0"/>
              <a:t>Legg til navn</a:t>
            </a:r>
          </a:p>
        </p:txBody>
      </p:sp>
      <p:sp>
        <p:nvSpPr>
          <p:cNvPr id="71" name="Plassholder for tekst 10">
            <a:extLst>
              <a:ext uri="{FF2B5EF4-FFF2-40B4-BE49-F238E27FC236}">
                <a16:creationId xmlns:a16="http://schemas.microsoft.com/office/drawing/2014/main" id="{FB1EE68D-97FA-4EA4-B792-5AC6C49F902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323972" y="5763717"/>
            <a:ext cx="2315205" cy="287066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buNone/>
              <a:defRPr sz="12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nb-NO" noProof="0"/>
              <a:t>Legg til tittel</a:t>
            </a:r>
          </a:p>
        </p:txBody>
      </p:sp>
      <p:sp>
        <p:nvSpPr>
          <p:cNvPr id="72" name="Plassholder for bilde 9">
            <a:extLst>
              <a:ext uri="{FF2B5EF4-FFF2-40B4-BE49-F238E27FC236}">
                <a16:creationId xmlns:a16="http://schemas.microsoft.com/office/drawing/2014/main" id="{7E98343B-32E9-4538-991A-B5EACD651D41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9507876" y="4125872"/>
            <a:ext cx="1243292" cy="1144666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nb-NO" noProof="0"/>
              <a:t>Klikk for å legge til bilde</a:t>
            </a:r>
          </a:p>
        </p:txBody>
      </p:sp>
      <p:sp>
        <p:nvSpPr>
          <p:cNvPr id="73" name="Rektangel 72">
            <a:extLst>
              <a:ext uri="{FF2B5EF4-FFF2-40B4-BE49-F238E27FC236}">
                <a16:creationId xmlns:a16="http://schemas.microsoft.com/office/drawing/2014/main" id="{823CC91A-02A3-4B96-BCEE-76C1D25CC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393003" y="3982978"/>
            <a:ext cx="1473039" cy="1430455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noProof="0"/>
          </a:p>
        </p:txBody>
      </p:sp>
      <p:sp>
        <p:nvSpPr>
          <p:cNvPr id="74" name="Plassholder for tekst 10">
            <a:extLst>
              <a:ext uri="{FF2B5EF4-FFF2-40B4-BE49-F238E27FC236}">
                <a16:creationId xmlns:a16="http://schemas.microsoft.com/office/drawing/2014/main" id="{DBE2EAAB-674D-41E1-92E6-A7459FEFDAE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971920" y="5476521"/>
            <a:ext cx="2315205" cy="348421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6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nb-NO" noProof="0"/>
              <a:t>Legg til navn</a:t>
            </a:r>
          </a:p>
        </p:txBody>
      </p:sp>
      <p:sp>
        <p:nvSpPr>
          <p:cNvPr id="75" name="Plassholder for tekst 10">
            <a:extLst>
              <a:ext uri="{FF2B5EF4-FFF2-40B4-BE49-F238E27FC236}">
                <a16:creationId xmlns:a16="http://schemas.microsoft.com/office/drawing/2014/main" id="{C60D862C-3474-4A4A-8557-AD2C7917BFE2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971920" y="5760111"/>
            <a:ext cx="2315205" cy="287066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buNone/>
              <a:defRPr sz="12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nb-NO" noProof="0"/>
              <a:t>Legg til tittel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63508728-25CF-4DB1-9A83-FAFA5ABEC9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nb-NO" noProof="0"/>
              <a:t>20XX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99D454F9-A55F-44A0-9695-FC40C6684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nb-NO" noProof="0"/>
              <a:t>Salgspresentasjon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0A38C64F-7F14-454A-B830-80CCE5B1D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EA87306C-81BA-4795-A5CA-9392456A8C1E}" type="slidenum">
              <a:rPr lang="nb-NO" noProof="0" smtClean="0"/>
              <a:pPr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18281625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nsier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D4C64230-8BD4-4150-967D-421B6FE43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2170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noProof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BBA8AE08-0788-4D8A-8C9D-7E5AAA112A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8600" y="615940"/>
            <a:ext cx="4137262" cy="938778"/>
          </a:xfrm>
          <a:prstGeom prst="rect">
            <a:avLst/>
          </a:prstGeom>
        </p:spPr>
        <p:txBody>
          <a:bodyPr rtlCol="0" anchor="ctr"/>
          <a:lstStyle>
            <a:lvl1pPr algn="ctr">
              <a:defRPr lang="en-US" sz="2400" cap="all" spc="1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rtl="0"/>
            <a:r>
              <a:rPr lang="nb-NO" noProof="0"/>
              <a:t>Klikk for å legge til tittel</a:t>
            </a:r>
          </a:p>
        </p:txBody>
      </p:sp>
      <p:sp>
        <p:nvSpPr>
          <p:cNvPr id="18" name="Plassholder for tekst 10">
            <a:extLst>
              <a:ext uri="{FF2B5EF4-FFF2-40B4-BE49-F238E27FC236}">
                <a16:creationId xmlns:a16="http://schemas.microsoft.com/office/drawing/2014/main" id="{8A119E1C-2243-42E2-8A58-CC171131D19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01170" y="3079567"/>
            <a:ext cx="1200150" cy="1151632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3200" cap="all" spc="4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nb-NO" noProof="0"/>
              <a:t>legg til</a:t>
            </a:r>
          </a:p>
        </p:txBody>
      </p:sp>
      <p:sp>
        <p:nvSpPr>
          <p:cNvPr id="59" name="Plassholder for tekst 10">
            <a:extLst>
              <a:ext uri="{FF2B5EF4-FFF2-40B4-BE49-F238E27FC236}">
                <a16:creationId xmlns:a16="http://schemas.microsoft.com/office/drawing/2014/main" id="{337797F5-74CE-492B-806B-221CAF3535C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010890" y="3079567"/>
            <a:ext cx="1223858" cy="1151632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3200" cap="all" spc="4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nb-NO" noProof="0"/>
              <a:t>legg til</a:t>
            </a:r>
          </a:p>
        </p:txBody>
      </p:sp>
      <p:sp>
        <p:nvSpPr>
          <p:cNvPr id="60" name="Plassholder for tekst 10">
            <a:extLst>
              <a:ext uri="{FF2B5EF4-FFF2-40B4-BE49-F238E27FC236}">
                <a16:creationId xmlns:a16="http://schemas.microsoft.com/office/drawing/2014/main" id="{2431D1A0-10D1-4D2E-AC6F-F8C9E6A2260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988252" y="3079567"/>
            <a:ext cx="1187610" cy="1151632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3200" cap="all" spc="4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nb-NO" noProof="0"/>
              <a:t>legg til</a:t>
            </a:r>
          </a:p>
        </p:txBody>
      </p:sp>
      <p:sp>
        <p:nvSpPr>
          <p:cNvPr id="61" name="Plassholder for tekst 10">
            <a:extLst>
              <a:ext uri="{FF2B5EF4-FFF2-40B4-BE49-F238E27FC236}">
                <a16:creationId xmlns:a16="http://schemas.microsoft.com/office/drawing/2014/main" id="{4028BD6A-568F-4A16-AE86-5D88861C3BB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879382" y="3079567"/>
            <a:ext cx="1211785" cy="1151632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3200" cap="all" spc="4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nb-NO" noProof="0"/>
              <a:t>legg til</a:t>
            </a:r>
          </a:p>
        </p:txBody>
      </p:sp>
      <p:sp>
        <p:nvSpPr>
          <p:cNvPr id="52" name="Plassholder for tekst 10">
            <a:extLst>
              <a:ext uri="{FF2B5EF4-FFF2-40B4-BE49-F238E27FC236}">
                <a16:creationId xmlns:a16="http://schemas.microsoft.com/office/drawing/2014/main" id="{2E935678-32B2-4589-933F-F74B3E68FFA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0458" y="4524194"/>
            <a:ext cx="2381574" cy="632643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800" cap="all" spc="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nb-NO" noProof="0"/>
              <a:t>Klikk for å legge til undertittel</a:t>
            </a:r>
          </a:p>
        </p:txBody>
      </p:sp>
      <p:sp>
        <p:nvSpPr>
          <p:cNvPr id="51" name="Plassholder for tekst 10">
            <a:extLst>
              <a:ext uri="{FF2B5EF4-FFF2-40B4-BE49-F238E27FC236}">
                <a16:creationId xmlns:a16="http://schemas.microsoft.com/office/drawing/2014/main" id="{B3C5A73C-51DD-4781-943C-235704BBF6B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0458" y="5156838"/>
            <a:ext cx="2381574" cy="905378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nb-NO" noProof="0"/>
              <a:t>Klikk for å legge til tekst</a:t>
            </a:r>
          </a:p>
        </p:txBody>
      </p:sp>
      <p:sp>
        <p:nvSpPr>
          <p:cNvPr id="78" name="Plassholder for tekst 10">
            <a:extLst>
              <a:ext uri="{FF2B5EF4-FFF2-40B4-BE49-F238E27FC236}">
                <a16:creationId xmlns:a16="http://schemas.microsoft.com/office/drawing/2014/main" id="{AD95FB24-5DA0-4000-B023-A00C32D53F0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432032" y="4524194"/>
            <a:ext cx="2381574" cy="632643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800" cap="all" spc="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nb-NO" noProof="0"/>
              <a:t>Klikk for å legge til undertittel</a:t>
            </a:r>
          </a:p>
        </p:txBody>
      </p:sp>
      <p:sp>
        <p:nvSpPr>
          <p:cNvPr id="77" name="Plassholder for tekst 10">
            <a:extLst>
              <a:ext uri="{FF2B5EF4-FFF2-40B4-BE49-F238E27FC236}">
                <a16:creationId xmlns:a16="http://schemas.microsoft.com/office/drawing/2014/main" id="{7455F56A-A263-4D13-A484-2D15CD61D0F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432032" y="5156837"/>
            <a:ext cx="2381574" cy="905378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nb-NO" noProof="0"/>
              <a:t>Klikk for å legge til tekst</a:t>
            </a:r>
          </a:p>
        </p:txBody>
      </p:sp>
      <p:sp>
        <p:nvSpPr>
          <p:cNvPr id="80" name="Plassholder for tekst 10">
            <a:extLst>
              <a:ext uri="{FF2B5EF4-FFF2-40B4-BE49-F238E27FC236}">
                <a16:creationId xmlns:a16="http://schemas.microsoft.com/office/drawing/2014/main" id="{6C6ABB33-3D98-4D76-B96F-65F57493622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91270" y="4524194"/>
            <a:ext cx="2381574" cy="632643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800" cap="all" spc="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nb-NO" noProof="0"/>
              <a:t>Klikk for å legge til undertittel</a:t>
            </a:r>
          </a:p>
        </p:txBody>
      </p:sp>
      <p:sp>
        <p:nvSpPr>
          <p:cNvPr id="79" name="Plassholder for tekst 10">
            <a:extLst>
              <a:ext uri="{FF2B5EF4-FFF2-40B4-BE49-F238E27FC236}">
                <a16:creationId xmlns:a16="http://schemas.microsoft.com/office/drawing/2014/main" id="{8EA8275A-A17A-42ED-9DDC-5F06000BFBE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91270" y="5157592"/>
            <a:ext cx="2381574" cy="905378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nb-NO" noProof="0"/>
              <a:t>Klikk for å legge til tekst</a:t>
            </a:r>
          </a:p>
        </p:txBody>
      </p:sp>
      <p:sp>
        <p:nvSpPr>
          <p:cNvPr id="82" name="Plassholder for tekst 10">
            <a:extLst>
              <a:ext uri="{FF2B5EF4-FFF2-40B4-BE49-F238E27FC236}">
                <a16:creationId xmlns:a16="http://schemas.microsoft.com/office/drawing/2014/main" id="{4AEA6122-22B2-49EC-8451-E43D40F3236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294487" y="4524194"/>
            <a:ext cx="2381574" cy="632643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800" cap="all" spc="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nb-NO" noProof="0"/>
              <a:t>Klikk for å legge til undertittel</a:t>
            </a:r>
          </a:p>
        </p:txBody>
      </p:sp>
      <p:sp>
        <p:nvSpPr>
          <p:cNvPr id="81" name="Plassholder for tekst 10">
            <a:extLst>
              <a:ext uri="{FF2B5EF4-FFF2-40B4-BE49-F238E27FC236}">
                <a16:creationId xmlns:a16="http://schemas.microsoft.com/office/drawing/2014/main" id="{103D7EA4-00E4-43FA-8129-1CBE0C1291A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294487" y="5166170"/>
            <a:ext cx="2381574" cy="905378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nb-NO" noProof="0"/>
              <a:t>Klikk for å legge til tekst</a:t>
            </a:r>
          </a:p>
        </p:txBody>
      </p:sp>
      <p:sp>
        <p:nvSpPr>
          <p:cNvPr id="68" name="Plassholder for dato 2">
            <a:extLst>
              <a:ext uri="{FF2B5EF4-FFF2-40B4-BE49-F238E27FC236}">
                <a16:creationId xmlns:a16="http://schemas.microsoft.com/office/drawing/2014/main" id="{811592B2-2D21-495C-8C11-680EC81556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nb-NO" noProof="0"/>
              <a:t>20XX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BEFB73D1-17D7-400F-B750-F5EA2675D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nb-NO" noProof="0"/>
              <a:t>Salgspresentasjon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E30E81D-C76E-4DB7-9722-4BE8D7CF3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EA87306C-81BA-4795-A5CA-9392456A8C1E}" type="slidenum">
              <a:rPr lang="nb-NO" noProof="0" smtClean="0"/>
              <a:pPr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229401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m 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DC1E109A-BBBE-498A-AC65-464AAF5710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6874" y="1329829"/>
            <a:ext cx="2043713" cy="640698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rtlCol="0" anchor="ctr"/>
          <a:lstStyle>
            <a:lvl1pPr algn="ctr">
              <a:lnSpc>
                <a:spcPct val="100000"/>
              </a:lnSpc>
              <a:defRPr sz="2400" cap="all" spc="100" baseline="0">
                <a:solidFill>
                  <a:schemeClr val="accent2"/>
                </a:solidFill>
              </a:defRPr>
            </a:lvl1pPr>
          </a:lstStyle>
          <a:p>
            <a:pPr rtl="0"/>
            <a:r>
              <a:rPr lang="nb-NO" noProof="0"/>
              <a:t>tittel</a:t>
            </a:r>
          </a:p>
        </p:txBody>
      </p:sp>
      <p:sp>
        <p:nvSpPr>
          <p:cNvPr id="10" name="Plassholder for tekst 10">
            <a:extLst>
              <a:ext uri="{FF2B5EF4-FFF2-40B4-BE49-F238E27FC236}">
                <a16:creationId xmlns:a16="http://schemas.microsoft.com/office/drawing/2014/main" id="{7408009F-7441-4960-8688-598E553778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12513" y="808353"/>
            <a:ext cx="6341212" cy="1682433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nb-NO" noProof="0"/>
              <a:t>Klikk for å legge til tekst</a:t>
            </a:r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0721A019-F5C2-4A15-A6AE-C03209D1D7D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3234519"/>
            <a:ext cx="12192000" cy="3623481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nb-NO" noProof="0"/>
              <a:t>Klikk for å legge til bilde</a:t>
            </a:r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CFE1DF53-32D0-456E-8221-7FCD23325D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nb-NO" noProof="0"/>
              <a:t>20XX</a:t>
            </a:r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DC108F1B-58C5-43B6-8251-B1392CA9A8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 rtl="0"/>
            <a:r>
              <a:rPr lang="nb-NO" noProof="0"/>
              <a:t>Salgspresentasjon</a:t>
            </a:r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C530B1E0-03D4-4E5B-A2A7-903B17B306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fld id="{EA87306C-81BA-4795-A5CA-9392456A8C1E}" type="slidenum">
              <a:rPr lang="nb-NO" noProof="0" smtClean="0"/>
              <a:pPr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16912113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dr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6907C99-0702-4DEF-A72F-2451B3DC6D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86544" y="-1"/>
            <a:ext cx="3944790" cy="1845127"/>
          </a:xfrm>
          <a:prstGeom prst="rect">
            <a:avLst/>
          </a:prstGeom>
        </p:spPr>
        <p:txBody>
          <a:bodyPr rtlCol="0" anchor="ctr"/>
          <a:lstStyle>
            <a:lvl1pPr algn="r">
              <a:defRPr sz="2400" cap="all" spc="100" baseline="0">
                <a:solidFill>
                  <a:schemeClr val="accent2"/>
                </a:solidFill>
              </a:defRPr>
            </a:lvl1pPr>
          </a:lstStyle>
          <a:p>
            <a:pPr rtl="0"/>
            <a:r>
              <a:rPr lang="nb-NO" noProof="0"/>
              <a:t>Klikk for å legge til tittel</a:t>
            </a:r>
          </a:p>
        </p:txBody>
      </p:sp>
      <p:sp>
        <p:nvSpPr>
          <p:cNvPr id="6" name="Plassholder for bilde 7">
            <a:extLst>
              <a:ext uri="{FF2B5EF4-FFF2-40B4-BE49-F238E27FC236}">
                <a16:creationId xmlns:a16="http://schemas.microsoft.com/office/drawing/2014/main" id="{74497024-D7D5-447C-8133-660B1F47A19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845128"/>
            <a:ext cx="12192000" cy="5012871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/>
            </a:lvl1pPr>
          </a:lstStyle>
          <a:p>
            <a:pPr rtl="0"/>
            <a:r>
              <a:rPr lang="nb-NO" noProof="0"/>
              <a:t>Klikk for å legge til bilde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AAE88F42-9013-4CBC-BF65-3FE1470550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nb-NO" noProof="0"/>
              <a:t>20XX</a:t>
            </a:r>
          </a:p>
        </p:txBody>
      </p:sp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91F54EB4-06CA-459B-8F8C-86061BA6F1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27913" y="0"/>
            <a:ext cx="6564087" cy="3614737"/>
          </a:xfrm>
          <a:prstGeom prst="rect">
            <a:avLst/>
          </a:prstGeom>
          <a:solidFill>
            <a:schemeClr val="accent2">
              <a:alpha val="92000"/>
            </a:schemeClr>
          </a:solidFill>
        </p:spPr>
        <p:txBody>
          <a:bodyPr lIns="640080" tIns="731520" rIns="548640" rtlCol="0"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nb-NO" noProof="0"/>
              <a:t>Klikk for å legge til undertittel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9322B1A3-ADD1-4AAF-A733-AF9AEAB49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nb-NO" noProof="0"/>
              <a:t>Salgspresentasjon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8AE2F48-AB83-42F0-93C2-9F943F0B0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fld id="{EA87306C-81BA-4795-A5CA-9392456A8C1E}" type="slidenum">
              <a:rPr lang="nb-NO" noProof="0" smtClean="0"/>
              <a:pPr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15020691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en ta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0ED8B338-CD86-47FF-A4B9-9EE6A11AFBF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511344" y="0"/>
            <a:ext cx="6680656" cy="68580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nb-NO" noProof="0"/>
              <a:t>Klikk for å legge til bilde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FAF4E84F-A3BE-442F-B9F1-68AB2244AF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0320" y="-7084"/>
            <a:ext cx="5511344" cy="6858000"/>
          </a:xfrm>
          <a:prstGeom prst="rect">
            <a:avLst/>
          </a:prstGeom>
          <a:solidFill>
            <a:schemeClr val="accent5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noProof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B39AED10-F37C-48B3-A407-EDC6878C71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86566" y="3035081"/>
            <a:ext cx="2341256" cy="640698"/>
          </a:xfrm>
          <a:prstGeom prst="rect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txBody>
          <a:bodyPr rtlCol="0" anchor="ctr"/>
          <a:lstStyle>
            <a:lvl1pPr algn="ctr">
              <a:defRPr sz="2400" cap="all" spc="100" baseline="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pPr rtl="0"/>
            <a:r>
              <a:rPr lang="nb-NO" noProof="0"/>
              <a:t>Legg til tittel</a:t>
            </a:r>
          </a:p>
        </p:txBody>
      </p:sp>
      <p:sp>
        <p:nvSpPr>
          <p:cNvPr id="7" name="Plassholder for tekst 10">
            <a:extLst>
              <a:ext uri="{FF2B5EF4-FFF2-40B4-BE49-F238E27FC236}">
                <a16:creationId xmlns:a16="http://schemas.microsoft.com/office/drawing/2014/main" id="{F20D097E-45D7-422E-A8D1-635C7DE9A99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04805" y="3959761"/>
            <a:ext cx="2879477" cy="1790164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nb-NO" noProof="0"/>
              <a:t>Klikk for å legge til tekst</a:t>
            </a:r>
          </a:p>
        </p:txBody>
      </p:sp>
      <p:sp>
        <p:nvSpPr>
          <p:cNvPr id="15" name="Plassholder for dato 2">
            <a:extLst>
              <a:ext uri="{FF2B5EF4-FFF2-40B4-BE49-F238E27FC236}">
                <a16:creationId xmlns:a16="http://schemas.microsoft.com/office/drawing/2014/main" id="{19507D12-915D-42C7-9250-F3912C1CAE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nb-NO" noProof="0"/>
              <a:t>20XX</a:t>
            </a:r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14520C17-104B-4F9D-B1D8-2FA4676B3C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736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 rtl="0"/>
            <a:r>
              <a:rPr lang="nb-NO" noProof="0"/>
              <a:t>Salgspresentasjon</a:t>
            </a:r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219F9CF7-C4CD-4EEB-A49F-1820A981A2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91700" y="6356350"/>
            <a:ext cx="1562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fld id="{EA87306C-81BA-4795-A5CA-9392456A8C1E}" type="slidenum">
              <a:rPr lang="nb-NO" noProof="0" smtClean="0"/>
              <a:pPr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2671333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bl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DE3FCFFF-5934-4C8D-A4B0-6B19C662D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13651"/>
            <a:ext cx="3701436" cy="6858000"/>
          </a:xfrm>
          <a:prstGeom prst="rect">
            <a:avLst/>
          </a:prstGeom>
          <a:solidFill>
            <a:schemeClr val="accent5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noProof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720FC4D-FDE2-42C3-B907-27B071B649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41" y="1332239"/>
            <a:ext cx="1871580" cy="640698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rtlCol="0" anchor="ctr"/>
          <a:lstStyle>
            <a:lvl1pPr algn="ctr">
              <a:defRPr sz="2400" cap="all" spc="100" baseline="0">
                <a:solidFill>
                  <a:schemeClr val="accent2"/>
                </a:solidFill>
              </a:defRPr>
            </a:lvl1pPr>
          </a:lstStyle>
          <a:p>
            <a:pPr rtl="0"/>
            <a:r>
              <a:rPr lang="nb-NO" noProof="0"/>
              <a:t>Tittel</a:t>
            </a:r>
          </a:p>
        </p:txBody>
      </p:sp>
      <p:sp>
        <p:nvSpPr>
          <p:cNvPr id="12" name="Plassholder for tekst 10">
            <a:extLst>
              <a:ext uri="{FF2B5EF4-FFF2-40B4-BE49-F238E27FC236}">
                <a16:creationId xmlns:a16="http://schemas.microsoft.com/office/drawing/2014/main" id="{97404DC9-3FBE-41B9-946D-9A0D878C28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31042" y="652826"/>
            <a:ext cx="3433138" cy="426393"/>
          </a:xfrm>
          <a:prstGeom prst="rect">
            <a:avLst/>
          </a:prstGeom>
        </p:spPr>
        <p:txBody>
          <a:bodyPr rtlCol="0" anchor="b"/>
          <a:lstStyle>
            <a:lvl1pPr marL="0" indent="0" algn="l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nb-NO" noProof="0"/>
              <a:t>Klikk for å legge til undertittel</a:t>
            </a:r>
          </a:p>
        </p:txBody>
      </p:sp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8BB7876-0125-4084-804C-A842C85586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31042" y="1032330"/>
            <a:ext cx="3433138" cy="1370672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nb-NO" noProof="0"/>
              <a:t>Klikk for å legge til tekst</a:t>
            </a:r>
          </a:p>
        </p:txBody>
      </p:sp>
      <p:sp>
        <p:nvSpPr>
          <p:cNvPr id="13" name="Plassholder for tekst 10">
            <a:extLst>
              <a:ext uri="{FF2B5EF4-FFF2-40B4-BE49-F238E27FC236}">
                <a16:creationId xmlns:a16="http://schemas.microsoft.com/office/drawing/2014/main" id="{8645735C-4621-4667-AB52-0391CFBB6B5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03339" y="652826"/>
            <a:ext cx="3433138" cy="426393"/>
          </a:xfrm>
          <a:prstGeom prst="rect">
            <a:avLst/>
          </a:prstGeom>
        </p:spPr>
        <p:txBody>
          <a:bodyPr rtlCol="0" anchor="b"/>
          <a:lstStyle>
            <a:lvl1pPr marL="0" indent="0" algn="l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nb-NO" noProof="0"/>
              <a:t>Klikk for å legge til undertittel</a:t>
            </a:r>
          </a:p>
        </p:txBody>
      </p:sp>
      <p:sp>
        <p:nvSpPr>
          <p:cNvPr id="9" name="Plassholder for tekst 10">
            <a:extLst>
              <a:ext uri="{FF2B5EF4-FFF2-40B4-BE49-F238E27FC236}">
                <a16:creationId xmlns:a16="http://schemas.microsoft.com/office/drawing/2014/main" id="{488BB2B1-07E3-42A2-B3BE-7FC7D7AE15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03339" y="1032330"/>
            <a:ext cx="3433138" cy="1370672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nb-NO" noProof="0"/>
              <a:t>Klikk for å legge til tekst</a:t>
            </a:r>
          </a:p>
        </p:txBody>
      </p:sp>
      <p:sp>
        <p:nvSpPr>
          <p:cNvPr id="15" name="Plassholder for tekst 10">
            <a:extLst>
              <a:ext uri="{FF2B5EF4-FFF2-40B4-BE49-F238E27FC236}">
                <a16:creationId xmlns:a16="http://schemas.microsoft.com/office/drawing/2014/main" id="{02C103C8-E422-4DEB-9077-DC11E00805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31042" y="2620561"/>
            <a:ext cx="3433138" cy="428891"/>
          </a:xfrm>
          <a:prstGeom prst="rect">
            <a:avLst/>
          </a:prstGeom>
        </p:spPr>
        <p:txBody>
          <a:bodyPr rtlCol="0" anchor="b"/>
          <a:lstStyle>
            <a:lvl1pPr marL="0" indent="0" algn="l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nb-NO" noProof="0"/>
              <a:t>Klikk for å legge til undertittel</a:t>
            </a:r>
          </a:p>
        </p:txBody>
      </p:sp>
      <p:sp>
        <p:nvSpPr>
          <p:cNvPr id="23" name="Plassholder for tekst 10">
            <a:extLst>
              <a:ext uri="{FF2B5EF4-FFF2-40B4-BE49-F238E27FC236}">
                <a16:creationId xmlns:a16="http://schemas.microsoft.com/office/drawing/2014/main" id="{FA80948A-8FCC-4BE4-A5F7-20802B17630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31042" y="3002562"/>
            <a:ext cx="3433138" cy="961350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nb-NO" noProof="0"/>
              <a:t>Klikk for å legge til tekst</a:t>
            </a:r>
          </a:p>
        </p:txBody>
      </p:sp>
      <p:sp>
        <p:nvSpPr>
          <p:cNvPr id="20" name="Plassholder for tekst 10">
            <a:extLst>
              <a:ext uri="{FF2B5EF4-FFF2-40B4-BE49-F238E27FC236}">
                <a16:creationId xmlns:a16="http://schemas.microsoft.com/office/drawing/2014/main" id="{4744F88B-3CB7-4A2B-B718-EEB4E061A79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03339" y="2620561"/>
            <a:ext cx="3433138" cy="428891"/>
          </a:xfrm>
          <a:prstGeom prst="rect">
            <a:avLst/>
          </a:prstGeom>
        </p:spPr>
        <p:txBody>
          <a:bodyPr rtlCol="0" anchor="b"/>
          <a:lstStyle>
            <a:lvl1pPr marL="0" indent="0" algn="l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nb-NO" noProof="0"/>
              <a:t>Klikk for å legge til undertittel</a:t>
            </a:r>
          </a:p>
        </p:txBody>
      </p:sp>
      <p:sp>
        <p:nvSpPr>
          <p:cNvPr id="22" name="Plassholder for tekst 10">
            <a:extLst>
              <a:ext uri="{FF2B5EF4-FFF2-40B4-BE49-F238E27FC236}">
                <a16:creationId xmlns:a16="http://schemas.microsoft.com/office/drawing/2014/main" id="{7343EDF6-C2D8-47E1-856B-6329A7CE07E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03339" y="3002562"/>
            <a:ext cx="3433138" cy="961350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nb-NO" noProof="0"/>
              <a:t>Klikk for å legge til tekst</a:t>
            </a:r>
          </a:p>
        </p:txBody>
      </p:sp>
      <p:sp>
        <p:nvSpPr>
          <p:cNvPr id="14" name="Plassholder for tekst 10">
            <a:extLst>
              <a:ext uri="{FF2B5EF4-FFF2-40B4-BE49-F238E27FC236}">
                <a16:creationId xmlns:a16="http://schemas.microsoft.com/office/drawing/2014/main" id="{AC6352A5-5003-4E32-B8FF-A84B4A4AC3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31042" y="4147932"/>
            <a:ext cx="3433138" cy="428891"/>
          </a:xfrm>
          <a:prstGeom prst="rect">
            <a:avLst/>
          </a:prstGeom>
        </p:spPr>
        <p:txBody>
          <a:bodyPr rtlCol="0" anchor="b"/>
          <a:lstStyle>
            <a:lvl1pPr marL="0" indent="0" algn="l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nb-NO" noProof="0"/>
              <a:t>Klikk for å legge til undertittel</a:t>
            </a:r>
          </a:p>
        </p:txBody>
      </p:sp>
      <p:sp>
        <p:nvSpPr>
          <p:cNvPr id="24" name="Plassholder for tekst 10">
            <a:extLst>
              <a:ext uri="{FF2B5EF4-FFF2-40B4-BE49-F238E27FC236}">
                <a16:creationId xmlns:a16="http://schemas.microsoft.com/office/drawing/2014/main" id="{CC2603EF-30BF-4C6C-BA93-E99C7248091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231042" y="4529933"/>
            <a:ext cx="3433138" cy="1450988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nb-NO" noProof="0"/>
              <a:t>Klikk for å legge til tekst</a:t>
            </a:r>
          </a:p>
        </p:txBody>
      </p:sp>
      <p:sp>
        <p:nvSpPr>
          <p:cNvPr id="16" name="Plassholder for dato 3">
            <a:extLst>
              <a:ext uri="{FF2B5EF4-FFF2-40B4-BE49-F238E27FC236}">
                <a16:creationId xmlns:a16="http://schemas.microsoft.com/office/drawing/2014/main" id="{D38E30C9-543F-4532-B571-2F2EF52E7A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r>
              <a:rPr lang="nb-NO" noProof="0"/>
              <a:t>20XX</a:t>
            </a:r>
          </a:p>
        </p:txBody>
      </p:sp>
      <p:sp>
        <p:nvSpPr>
          <p:cNvPr id="17" name="Plassholder for bunntekst 4">
            <a:extLst>
              <a:ext uri="{FF2B5EF4-FFF2-40B4-BE49-F238E27FC236}">
                <a16:creationId xmlns:a16="http://schemas.microsoft.com/office/drawing/2014/main" id="{9E2F8B6B-A63E-448F-86E5-CF3F12A297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nb-NO" noProof="0"/>
              <a:t>Salgspresentasjon</a:t>
            </a:r>
          </a:p>
        </p:txBody>
      </p:sp>
      <p:sp>
        <p:nvSpPr>
          <p:cNvPr id="18" name="Plassholder for lysbildenummer 5">
            <a:extLst>
              <a:ext uri="{FF2B5EF4-FFF2-40B4-BE49-F238E27FC236}">
                <a16:creationId xmlns:a16="http://schemas.microsoft.com/office/drawing/2014/main" id="{5EC1D779-DE8A-45DF-9A79-70F63DD68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fld id="{EA87306C-81BA-4795-A5CA-9392456A8C1E}" type="slidenum">
              <a:rPr lang="nb-NO" noProof="0" smtClean="0"/>
              <a:pPr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3476491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øs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83A5AC9-F6E1-46F9-8810-475475E17B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34980" y="848536"/>
            <a:ext cx="1929607" cy="640698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rtlCol="0" anchor="ctr"/>
          <a:lstStyle>
            <a:lvl1pPr algn="ctr">
              <a:defRPr sz="2400" cap="all" spc="100" baseline="0">
                <a:solidFill>
                  <a:schemeClr val="accent2"/>
                </a:solidFill>
              </a:defRPr>
            </a:lvl1pPr>
          </a:lstStyle>
          <a:p>
            <a:pPr rtl="0"/>
            <a:r>
              <a:rPr lang="nb-NO" noProof="0"/>
              <a:t>Tittel</a:t>
            </a:r>
          </a:p>
        </p:txBody>
      </p:sp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952C02D9-C262-43C0-BE24-402661B0594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4495801" cy="68580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nb-NO" noProof="0"/>
              <a:t>Klikk for å legge til bilde</a:t>
            </a:r>
          </a:p>
        </p:txBody>
      </p:sp>
      <p:sp>
        <p:nvSpPr>
          <p:cNvPr id="15" name="Plassholder for tekst 10">
            <a:extLst>
              <a:ext uri="{FF2B5EF4-FFF2-40B4-BE49-F238E27FC236}">
                <a16:creationId xmlns:a16="http://schemas.microsoft.com/office/drawing/2014/main" id="{D8BD2DF2-5753-43B2-82AD-30DBE8004D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24359" y="2046233"/>
            <a:ext cx="3126583" cy="426393"/>
          </a:xfrm>
          <a:prstGeom prst="rect">
            <a:avLst/>
          </a:prstGeom>
        </p:spPr>
        <p:txBody>
          <a:bodyPr rtlCol="0" anchor="b"/>
          <a:lstStyle>
            <a:lvl1pPr marL="0" indent="0" algn="l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nb-NO" noProof="0"/>
              <a:t>Klikk for å legge til undertittel</a:t>
            </a:r>
          </a:p>
        </p:txBody>
      </p:sp>
      <p:sp>
        <p:nvSpPr>
          <p:cNvPr id="11" name="Plassholder for tekst 10">
            <a:extLst>
              <a:ext uri="{FF2B5EF4-FFF2-40B4-BE49-F238E27FC236}">
                <a16:creationId xmlns:a16="http://schemas.microsoft.com/office/drawing/2014/main" id="{3A5FD5DB-8694-4BD8-819A-7AD23AAAEF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24359" y="2425736"/>
            <a:ext cx="3126583" cy="1306527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nb-NO" noProof="0"/>
              <a:t>Klikk for å legge til tekst</a:t>
            </a:r>
          </a:p>
        </p:txBody>
      </p:sp>
      <p:sp>
        <p:nvSpPr>
          <p:cNvPr id="17" name="Plassholder for tekst 10">
            <a:extLst>
              <a:ext uri="{FF2B5EF4-FFF2-40B4-BE49-F238E27FC236}">
                <a16:creationId xmlns:a16="http://schemas.microsoft.com/office/drawing/2014/main" id="{1F5129C3-CFB0-408F-BE5C-AC32F5C68F1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26986" y="2046233"/>
            <a:ext cx="3281556" cy="426393"/>
          </a:xfrm>
          <a:prstGeom prst="rect">
            <a:avLst/>
          </a:prstGeom>
        </p:spPr>
        <p:txBody>
          <a:bodyPr rtlCol="0" anchor="b"/>
          <a:lstStyle>
            <a:lvl1pPr marL="0" indent="0" algn="l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nb-NO" noProof="0"/>
              <a:t>Klikk for å legge til undertittel</a:t>
            </a:r>
          </a:p>
        </p:txBody>
      </p:sp>
      <p:sp>
        <p:nvSpPr>
          <p:cNvPr id="12" name="Plassholder for tekst 10">
            <a:extLst>
              <a:ext uri="{FF2B5EF4-FFF2-40B4-BE49-F238E27FC236}">
                <a16:creationId xmlns:a16="http://schemas.microsoft.com/office/drawing/2014/main" id="{3344438D-488B-4739-95B6-56F81A25FA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26986" y="2425736"/>
            <a:ext cx="3281556" cy="1306527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nb-NO" noProof="0"/>
              <a:t>Klikk for å legge til tekst</a:t>
            </a:r>
          </a:p>
        </p:txBody>
      </p:sp>
      <p:sp>
        <p:nvSpPr>
          <p:cNvPr id="18" name="Plassholder for tekst 10">
            <a:extLst>
              <a:ext uri="{FF2B5EF4-FFF2-40B4-BE49-F238E27FC236}">
                <a16:creationId xmlns:a16="http://schemas.microsoft.com/office/drawing/2014/main" id="{A6F801D1-185D-4C5B-9855-3AD0372C33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4359" y="4180976"/>
            <a:ext cx="3126583" cy="428891"/>
          </a:xfrm>
          <a:prstGeom prst="rect">
            <a:avLst/>
          </a:prstGeom>
        </p:spPr>
        <p:txBody>
          <a:bodyPr rtlCol="0" anchor="b"/>
          <a:lstStyle>
            <a:lvl1pPr marL="0" indent="0" algn="l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nb-NO" noProof="0"/>
              <a:t>Klikk for å legge til undertittel</a:t>
            </a:r>
          </a:p>
        </p:txBody>
      </p:sp>
      <p:sp>
        <p:nvSpPr>
          <p:cNvPr id="13" name="Plassholder for tekst 10">
            <a:extLst>
              <a:ext uri="{FF2B5EF4-FFF2-40B4-BE49-F238E27FC236}">
                <a16:creationId xmlns:a16="http://schemas.microsoft.com/office/drawing/2014/main" id="{E46B3EF2-B93D-4E2D-8ECF-31A1DF927B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24359" y="4562976"/>
            <a:ext cx="3126583" cy="1258935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nb-NO" noProof="0"/>
              <a:t>Klikk for å legge til tekst</a:t>
            </a:r>
          </a:p>
        </p:txBody>
      </p:sp>
      <p:sp>
        <p:nvSpPr>
          <p:cNvPr id="19" name="Plassholder for tekst 10">
            <a:extLst>
              <a:ext uri="{FF2B5EF4-FFF2-40B4-BE49-F238E27FC236}">
                <a16:creationId xmlns:a16="http://schemas.microsoft.com/office/drawing/2014/main" id="{35A8C3BD-2930-45A1-B3E0-EC8FA92B65F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526986" y="4180976"/>
            <a:ext cx="3281556" cy="428891"/>
          </a:xfrm>
          <a:prstGeom prst="rect">
            <a:avLst/>
          </a:prstGeom>
        </p:spPr>
        <p:txBody>
          <a:bodyPr rtlCol="0" anchor="b"/>
          <a:lstStyle>
            <a:lvl1pPr marL="0" indent="0" algn="l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nb-NO" noProof="0"/>
              <a:t>Klikk for å legge til undertittel</a:t>
            </a:r>
          </a:p>
        </p:txBody>
      </p:sp>
      <p:sp>
        <p:nvSpPr>
          <p:cNvPr id="14" name="Plassholder for tekst 10">
            <a:extLst>
              <a:ext uri="{FF2B5EF4-FFF2-40B4-BE49-F238E27FC236}">
                <a16:creationId xmlns:a16="http://schemas.microsoft.com/office/drawing/2014/main" id="{E7A5E528-A349-45DA-A841-E092311D8F7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26986" y="4562976"/>
            <a:ext cx="3281556" cy="1258935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nb-NO" noProof="0"/>
              <a:t>Klikk for å legge til tekst</a:t>
            </a:r>
          </a:p>
        </p:txBody>
      </p:sp>
      <p:sp>
        <p:nvSpPr>
          <p:cNvPr id="30" name="Plassholder for dato 3">
            <a:extLst>
              <a:ext uri="{FF2B5EF4-FFF2-40B4-BE49-F238E27FC236}">
                <a16:creationId xmlns:a16="http://schemas.microsoft.com/office/drawing/2014/main" id="{61AB9D5A-1951-48B0-9CAE-84FC869BE5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nb-NO" noProof="0"/>
              <a:t>20XX</a:t>
            </a:r>
          </a:p>
        </p:txBody>
      </p:sp>
      <p:sp>
        <p:nvSpPr>
          <p:cNvPr id="31" name="Plassholder for bunntekst 4">
            <a:extLst>
              <a:ext uri="{FF2B5EF4-FFF2-40B4-BE49-F238E27FC236}">
                <a16:creationId xmlns:a16="http://schemas.microsoft.com/office/drawing/2014/main" id="{3AEF9F4B-0EB4-4C9F-9159-80E393F3A1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nb-NO" noProof="0"/>
              <a:t>Salgspresentasjon</a:t>
            </a:r>
          </a:p>
        </p:txBody>
      </p:sp>
      <p:sp>
        <p:nvSpPr>
          <p:cNvPr id="32" name="Plassholder for lysbildenummer 5">
            <a:extLst>
              <a:ext uri="{FF2B5EF4-FFF2-40B4-BE49-F238E27FC236}">
                <a16:creationId xmlns:a16="http://schemas.microsoft.com/office/drawing/2014/main" id="{6BC4F905-196D-4DFF-9947-C56088B56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fld id="{EA87306C-81BA-4795-A5CA-9392456A8C1E}" type="slidenum">
              <a:rPr lang="nb-NO" noProof="0" smtClean="0"/>
              <a:pPr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1031209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ktoversi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2B5AB06-9792-445C-9B3C-103D5EBCE6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2170545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noProof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B6AEFB40-063A-41A7-9581-865BBE62C3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97992"/>
            <a:ext cx="10515600" cy="994835"/>
          </a:xfrm>
          <a:prstGeom prst="rect">
            <a:avLst/>
          </a:prstGeom>
        </p:spPr>
        <p:txBody>
          <a:bodyPr rtlCol="0" anchor="ctr"/>
          <a:lstStyle>
            <a:lvl1pPr algn="ctr">
              <a:defRPr sz="2400" cap="all" spc="1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rtl="0"/>
            <a:r>
              <a:rPr lang="nb-NO" noProof="0"/>
              <a:t>Klikk for å legge til tittel</a:t>
            </a:r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4C3BAD53-6B4A-490D-BE06-B5A0B068755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632608" y="2982740"/>
            <a:ext cx="603504" cy="603504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sz="1100"/>
            </a:lvl1pPr>
          </a:lstStyle>
          <a:p>
            <a:pPr rtl="0"/>
            <a:r>
              <a:rPr lang="nb-NO" noProof="0"/>
              <a:t>Klikk på ikonet for å legge til et bilde</a:t>
            </a:r>
          </a:p>
        </p:txBody>
      </p:sp>
      <p:sp>
        <p:nvSpPr>
          <p:cNvPr id="22" name="Plassholder for bilde 4">
            <a:extLst>
              <a:ext uri="{FF2B5EF4-FFF2-40B4-BE49-F238E27FC236}">
                <a16:creationId xmlns:a16="http://schemas.microsoft.com/office/drawing/2014/main" id="{30E1FC4A-DE44-4B85-856E-E2480DF55A8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388240" y="2981421"/>
            <a:ext cx="603504" cy="59436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sz="1100"/>
            </a:lvl1pPr>
          </a:lstStyle>
          <a:p>
            <a:pPr rtl="0"/>
            <a:r>
              <a:rPr lang="nb-NO" noProof="0"/>
              <a:t>Klikk på ikonet for å legge til et bilde</a:t>
            </a:r>
          </a:p>
        </p:txBody>
      </p:sp>
      <p:sp>
        <p:nvSpPr>
          <p:cNvPr id="23" name="Plassholder for bilde 4">
            <a:extLst>
              <a:ext uri="{FF2B5EF4-FFF2-40B4-BE49-F238E27FC236}">
                <a16:creationId xmlns:a16="http://schemas.microsoft.com/office/drawing/2014/main" id="{02E70B7A-F000-4D8D-9BDF-E10FF6B3837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182902" y="2983163"/>
            <a:ext cx="603504" cy="603504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sz="1100"/>
            </a:lvl1pPr>
          </a:lstStyle>
          <a:p>
            <a:pPr rtl="0"/>
            <a:r>
              <a:rPr lang="nb-NO" noProof="0"/>
              <a:t>Klikk på ikonet for å legge til et bilde</a:t>
            </a:r>
          </a:p>
        </p:txBody>
      </p:sp>
      <p:sp>
        <p:nvSpPr>
          <p:cNvPr id="24" name="Plassholder for bilde 4">
            <a:extLst>
              <a:ext uri="{FF2B5EF4-FFF2-40B4-BE49-F238E27FC236}">
                <a16:creationId xmlns:a16="http://schemas.microsoft.com/office/drawing/2014/main" id="{1CED61F8-3F2F-4611-8E56-88AAF763257E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927648" y="3001928"/>
            <a:ext cx="594360" cy="59436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sz="1100"/>
            </a:lvl1pPr>
          </a:lstStyle>
          <a:p>
            <a:pPr rtl="0"/>
            <a:r>
              <a:rPr lang="nb-NO" noProof="0"/>
              <a:t>Klikk på ikonet for å legge til et bilde</a:t>
            </a:r>
          </a:p>
        </p:txBody>
      </p:sp>
      <p:sp>
        <p:nvSpPr>
          <p:cNvPr id="30" name="Plassholder for tekst 10">
            <a:extLst>
              <a:ext uri="{FF2B5EF4-FFF2-40B4-BE49-F238E27FC236}">
                <a16:creationId xmlns:a16="http://schemas.microsoft.com/office/drawing/2014/main" id="{B7058D0A-FADA-4AE8-99E1-90B4E5D358A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0800" y="3608439"/>
            <a:ext cx="2351446" cy="491509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nb-NO" noProof="0"/>
              <a:t>Klikk for å legge til undertittel</a:t>
            </a:r>
          </a:p>
        </p:txBody>
      </p:sp>
      <p:sp>
        <p:nvSpPr>
          <p:cNvPr id="28" name="Plassholder for tekst 10">
            <a:extLst>
              <a:ext uri="{FF2B5EF4-FFF2-40B4-BE49-F238E27FC236}">
                <a16:creationId xmlns:a16="http://schemas.microsoft.com/office/drawing/2014/main" id="{3B7B90F8-2155-4E8A-BCE9-7780EE14ED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40800" y="4036041"/>
            <a:ext cx="2351446" cy="1704547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nb-NO" noProof="0"/>
              <a:t>Klikk for å legge til tekst</a:t>
            </a:r>
          </a:p>
        </p:txBody>
      </p:sp>
      <p:sp>
        <p:nvSpPr>
          <p:cNvPr id="44" name="Plassholder for tekst 10">
            <a:extLst>
              <a:ext uri="{FF2B5EF4-FFF2-40B4-BE49-F238E27FC236}">
                <a16:creationId xmlns:a16="http://schemas.microsoft.com/office/drawing/2014/main" id="{9C0C6E63-A45B-409B-824C-FAA0CC56EC8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08580" y="3608439"/>
            <a:ext cx="2351446" cy="491509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nb-NO" noProof="0"/>
              <a:t>Klikk for å legge til undertittel</a:t>
            </a:r>
          </a:p>
        </p:txBody>
      </p:sp>
      <p:sp>
        <p:nvSpPr>
          <p:cNvPr id="43" name="Plassholder for tekst 10">
            <a:extLst>
              <a:ext uri="{FF2B5EF4-FFF2-40B4-BE49-F238E27FC236}">
                <a16:creationId xmlns:a16="http://schemas.microsoft.com/office/drawing/2014/main" id="{B910C319-3589-469F-9A8A-173CB714BA4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08580" y="4036041"/>
            <a:ext cx="2351446" cy="1704547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nb-NO" noProof="0"/>
              <a:t>Klikk for å legge til tekst</a:t>
            </a:r>
          </a:p>
        </p:txBody>
      </p:sp>
      <p:sp>
        <p:nvSpPr>
          <p:cNvPr id="46" name="Plassholder for tekst 10">
            <a:extLst>
              <a:ext uri="{FF2B5EF4-FFF2-40B4-BE49-F238E27FC236}">
                <a16:creationId xmlns:a16="http://schemas.microsoft.com/office/drawing/2014/main" id="{D9802FCD-21E3-4F6F-B57C-02AEB618FE8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03400" y="3608439"/>
            <a:ext cx="2351446" cy="491509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nb-NO" noProof="0"/>
              <a:t>Klikk for å legge til undertittel</a:t>
            </a:r>
          </a:p>
        </p:txBody>
      </p:sp>
      <p:sp>
        <p:nvSpPr>
          <p:cNvPr id="45" name="Plassholder for tekst 10">
            <a:extLst>
              <a:ext uri="{FF2B5EF4-FFF2-40B4-BE49-F238E27FC236}">
                <a16:creationId xmlns:a16="http://schemas.microsoft.com/office/drawing/2014/main" id="{4AFEE648-F3AD-453E-895B-F43C7415C7B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03400" y="4036041"/>
            <a:ext cx="2351446" cy="1704547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nb-NO" noProof="0"/>
              <a:t>Klikk for å legge til tekst</a:t>
            </a:r>
          </a:p>
        </p:txBody>
      </p:sp>
      <p:sp>
        <p:nvSpPr>
          <p:cNvPr id="48" name="Plassholder for tekst 10">
            <a:extLst>
              <a:ext uri="{FF2B5EF4-FFF2-40B4-BE49-F238E27FC236}">
                <a16:creationId xmlns:a16="http://schemas.microsoft.com/office/drawing/2014/main" id="{AA760860-8E89-42DD-87FD-F9951F28372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71180" y="3608439"/>
            <a:ext cx="2351446" cy="491509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nb-NO" noProof="0"/>
              <a:t>Klikk for å legge til undertittel</a:t>
            </a:r>
          </a:p>
        </p:txBody>
      </p:sp>
      <p:sp>
        <p:nvSpPr>
          <p:cNvPr id="47" name="Plassholder for tekst 10">
            <a:extLst>
              <a:ext uri="{FF2B5EF4-FFF2-40B4-BE49-F238E27FC236}">
                <a16:creationId xmlns:a16="http://schemas.microsoft.com/office/drawing/2014/main" id="{5FD2DFE0-D25E-4B72-A2B4-C40CF72D522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71180" y="4036041"/>
            <a:ext cx="2351446" cy="1704547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nb-NO" noProof="0"/>
              <a:t>Klikk for å legge til tekst</a:t>
            </a:r>
          </a:p>
        </p:txBody>
      </p:sp>
      <p:sp>
        <p:nvSpPr>
          <p:cNvPr id="40" name="Plassholder for dato 3">
            <a:extLst>
              <a:ext uri="{FF2B5EF4-FFF2-40B4-BE49-F238E27FC236}">
                <a16:creationId xmlns:a16="http://schemas.microsoft.com/office/drawing/2014/main" id="{573EDDB2-8AC2-4A88-95EE-20082E77DE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r>
              <a:rPr lang="nb-NO" noProof="0"/>
              <a:t>20XX</a:t>
            </a:r>
          </a:p>
        </p:txBody>
      </p:sp>
      <p:sp>
        <p:nvSpPr>
          <p:cNvPr id="41" name="Plassholder for bunntekst 4">
            <a:extLst>
              <a:ext uri="{FF2B5EF4-FFF2-40B4-BE49-F238E27FC236}">
                <a16:creationId xmlns:a16="http://schemas.microsoft.com/office/drawing/2014/main" id="{325A34CF-B8DC-4A28-86BC-8D450E3D3C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nb-NO" noProof="0"/>
              <a:t>Salgspresentasjon</a:t>
            </a:r>
          </a:p>
        </p:txBody>
      </p:sp>
      <p:sp>
        <p:nvSpPr>
          <p:cNvPr id="42" name="Plassholder for lysbildenummer 5">
            <a:extLst>
              <a:ext uri="{FF2B5EF4-FFF2-40B4-BE49-F238E27FC236}">
                <a16:creationId xmlns:a16="http://schemas.microsoft.com/office/drawing/2014/main" id="{3F009426-0603-4EF7-8DE1-0CA50818F7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fld id="{EA87306C-81BA-4795-A5CA-9392456A8C1E}" type="slidenum">
              <a:rPr lang="nb-NO" noProof="0" smtClean="0"/>
              <a:pPr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4147655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ktfor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bilde 8">
            <a:extLst>
              <a:ext uri="{FF2B5EF4-FFF2-40B4-BE49-F238E27FC236}">
                <a16:creationId xmlns:a16="http://schemas.microsoft.com/office/drawing/2014/main" id="{E090415B-A73D-4D17-B5FA-F442D6C0EB2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34290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nb-NO" noProof="0"/>
              <a:t>Klikk for å legge til bilde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AB9CB337-B3D4-443D-99C2-B7AE9EB5D2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279" y="-136525"/>
            <a:ext cx="4979773" cy="6858000"/>
          </a:xfrm>
          <a:prstGeom prst="rect">
            <a:avLst/>
          </a:prstGeom>
          <a:solidFill>
            <a:schemeClr val="accent2">
              <a:alpha val="92000"/>
            </a:schemeClr>
          </a:solidFill>
        </p:spPr>
        <p:txBody>
          <a:bodyPr tIns="3246120" rtlCol="0" anchor="ctr"/>
          <a:lstStyle>
            <a:lvl1pPr algn="ctr">
              <a:defRPr sz="2400" cap="all" spc="1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nb-NO" noProof="0"/>
              <a:t>Legg til tittel</a:t>
            </a:r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C9AB6E92-BF31-4AA5-B407-78E1D7795A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nb-NO" noProof="0"/>
              <a:t>20XX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3803124F-8B71-4805-8DBD-A3AB3ED434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nb-NO" noProof="0"/>
              <a:t>Salgspresentasjon</a:t>
            </a:r>
          </a:p>
        </p:txBody>
      </p:sp>
      <p:sp>
        <p:nvSpPr>
          <p:cNvPr id="10" name="Plassholder for lysbildenummer 5">
            <a:extLst>
              <a:ext uri="{FF2B5EF4-FFF2-40B4-BE49-F238E27FC236}">
                <a16:creationId xmlns:a16="http://schemas.microsoft.com/office/drawing/2014/main" id="{99A9D64C-A9E2-4148-B514-933547C5B9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fld id="{EA87306C-81BA-4795-A5CA-9392456A8C1E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15" name="Plassholder for tekst 10">
            <a:extLst>
              <a:ext uri="{FF2B5EF4-FFF2-40B4-BE49-F238E27FC236}">
                <a16:creationId xmlns:a16="http://schemas.microsoft.com/office/drawing/2014/main" id="{4218B468-C542-4326-86FA-43DF3A4F3D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43575" y="3972253"/>
            <a:ext cx="5859420" cy="1769419"/>
          </a:xfrm>
          <a:prstGeom prst="rect">
            <a:avLst/>
          </a:prstGeom>
        </p:spPr>
        <p:txBody>
          <a:bodyPr rtlCol="0" anchor="ctr"/>
          <a:lstStyle>
            <a:lvl1pPr marL="0" indent="0" algn="l">
              <a:lnSpc>
                <a:spcPct val="200000"/>
              </a:lnSpc>
              <a:spcBef>
                <a:spcPts val="0"/>
              </a:spcBef>
              <a:buNone/>
              <a:defRPr sz="18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nb-NO" noProof="0"/>
              <a:t>Klikk for å legge til undertittel</a:t>
            </a:r>
          </a:p>
        </p:txBody>
      </p:sp>
    </p:spTree>
    <p:extLst>
      <p:ext uri="{BB962C8B-B14F-4D97-AF65-F5344CB8AC3E}">
        <p14:creationId xmlns:p14="http://schemas.microsoft.com/office/powerpoint/2010/main" val="4170420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delings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7">
            <a:extLst>
              <a:ext uri="{FF2B5EF4-FFF2-40B4-BE49-F238E27FC236}">
                <a16:creationId xmlns:a16="http://schemas.microsoft.com/office/drawing/2014/main" id="{02728A58-8DE2-4B1C-B6CA-F2AED56F450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nb-NO" noProof="0"/>
              <a:t>Klikk for å legge til bilde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B69D7CAC-EE78-4BAE-94EA-EBE4BB1181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375848"/>
            <a:ext cx="12192000" cy="4491182"/>
          </a:xfrm>
          <a:prstGeom prst="rect">
            <a:avLst/>
          </a:prstGeom>
          <a:solidFill>
            <a:schemeClr val="accent4">
              <a:lumMod val="50000"/>
              <a:alpha val="55000"/>
            </a:schemeClr>
          </a:solidFill>
        </p:spPr>
        <p:txBody>
          <a:bodyPr lIns="3657600" tIns="182880" rIns="3657600" rtlCol="0"/>
          <a:lstStyle>
            <a:lvl1pPr algn="ctr">
              <a:defRPr sz="6000" cap="all" spc="100" baseline="0">
                <a:solidFill>
                  <a:schemeClr val="accent5"/>
                </a:solidFill>
              </a:defRPr>
            </a:lvl1pPr>
          </a:lstStyle>
          <a:p>
            <a:pPr rtl="0"/>
            <a:r>
              <a:rPr lang="nb-NO" noProof="0"/>
              <a:t>Klikk for å legge til tittel</a:t>
            </a:r>
          </a:p>
        </p:txBody>
      </p:sp>
    </p:spTree>
    <p:extLst>
      <p:ext uri="{BB962C8B-B14F-4D97-AF65-F5344CB8AC3E}">
        <p14:creationId xmlns:p14="http://schemas.microsoft.com/office/powerpoint/2010/main" val="1148328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retningsmodell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bilde 8">
            <a:extLst>
              <a:ext uri="{FF2B5EF4-FFF2-40B4-BE49-F238E27FC236}">
                <a16:creationId xmlns:a16="http://schemas.microsoft.com/office/drawing/2014/main" id="{50298920-F98C-4AFF-A39F-BB5644F96EB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6772276" cy="68580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nb-NO" noProof="0"/>
              <a:t>Klikk for å legge til bilde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D906EC1-D867-4113-B1E4-72ADCC4B15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1354" y="790901"/>
            <a:ext cx="3049568" cy="640698"/>
          </a:xfrm>
          <a:prstGeom prst="rect">
            <a:avLst/>
          </a:prstGeom>
          <a:gradFill>
            <a:gsLst>
              <a:gs pos="50000">
                <a:schemeClr val="accent1">
                  <a:lumMod val="5000"/>
                  <a:lumOff val="95000"/>
                  <a:alpha val="0"/>
                </a:schemeClr>
              </a:gs>
              <a:gs pos="50000">
                <a:schemeClr val="accent5">
                  <a:alpha val="10000"/>
                </a:schemeClr>
              </a:gs>
            </a:gsLst>
            <a:lin ang="0" scaled="0"/>
          </a:gradFill>
          <a:ln w="28575">
            <a:solidFill>
              <a:schemeClr val="bg1"/>
            </a:solidFill>
          </a:ln>
        </p:spPr>
        <p:txBody>
          <a:bodyPr rtlCol="0" anchor="ctr"/>
          <a:lstStyle>
            <a:lvl1pPr algn="ctr">
              <a:defRPr sz="2400" cap="all" spc="1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nb-NO" noProof="0"/>
              <a:t>Legg til tittel</a:t>
            </a:r>
          </a:p>
        </p:txBody>
      </p:sp>
      <p:sp>
        <p:nvSpPr>
          <p:cNvPr id="16" name="Plassholder for tekst 10">
            <a:extLst>
              <a:ext uri="{FF2B5EF4-FFF2-40B4-BE49-F238E27FC236}">
                <a16:creationId xmlns:a16="http://schemas.microsoft.com/office/drawing/2014/main" id="{782CE97E-7FF6-4E8B-AF42-9777A2451F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22086" y="826720"/>
            <a:ext cx="3421103" cy="426393"/>
          </a:xfrm>
          <a:prstGeom prst="rect">
            <a:avLst/>
          </a:prstGeom>
        </p:spPr>
        <p:txBody>
          <a:bodyPr rtlCol="0" anchor="b"/>
          <a:lstStyle>
            <a:lvl1pPr marL="0" indent="0" algn="l">
              <a:buNone/>
              <a:defRPr sz="1800" cap="all" spc="100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 rtl="0"/>
            <a:r>
              <a:rPr lang="nb-NO" noProof="0"/>
              <a:t>Klikk for å legge til undertittel</a:t>
            </a:r>
          </a:p>
        </p:txBody>
      </p:sp>
      <p:sp>
        <p:nvSpPr>
          <p:cNvPr id="14" name="Plassholder for tekst 10">
            <a:extLst>
              <a:ext uri="{FF2B5EF4-FFF2-40B4-BE49-F238E27FC236}">
                <a16:creationId xmlns:a16="http://schemas.microsoft.com/office/drawing/2014/main" id="{F57B5FEE-44D7-4F94-A843-EC7BD802D8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22086" y="1206225"/>
            <a:ext cx="3421103" cy="1017102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nb-NO" noProof="0"/>
              <a:t>Klikk for å legge til tekst</a:t>
            </a:r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id="{4250112D-DE79-407A-BBAB-B2BB2CB881C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22086" y="2666702"/>
            <a:ext cx="3421103" cy="426393"/>
          </a:xfrm>
          <a:prstGeom prst="rect">
            <a:avLst/>
          </a:prstGeom>
        </p:spPr>
        <p:txBody>
          <a:bodyPr rtlCol="0" anchor="b"/>
          <a:lstStyle>
            <a:lvl1pPr marL="0" indent="0" algn="l">
              <a:buNone/>
              <a:defRPr sz="1800" cap="all" spc="100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 rtl="0"/>
            <a:r>
              <a:rPr lang="nb-NO" noProof="0"/>
              <a:t>Klikk for å legge til undertittel</a:t>
            </a:r>
          </a:p>
        </p:txBody>
      </p:sp>
      <p:sp>
        <p:nvSpPr>
          <p:cNvPr id="35" name="Plassholder for tekst 10">
            <a:extLst>
              <a:ext uri="{FF2B5EF4-FFF2-40B4-BE49-F238E27FC236}">
                <a16:creationId xmlns:a16="http://schemas.microsoft.com/office/drawing/2014/main" id="{1C55DCE1-6E6B-4CDD-A9D8-B2A0034856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22086" y="3046207"/>
            <a:ext cx="3421103" cy="1017102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nb-NO" noProof="0"/>
              <a:t>Klikk for å legge til tekst</a:t>
            </a:r>
          </a:p>
        </p:txBody>
      </p:sp>
      <p:sp>
        <p:nvSpPr>
          <p:cNvPr id="39" name="Plassholder for tekst 10">
            <a:extLst>
              <a:ext uri="{FF2B5EF4-FFF2-40B4-BE49-F238E27FC236}">
                <a16:creationId xmlns:a16="http://schemas.microsoft.com/office/drawing/2014/main" id="{9CAE3862-A5E9-4B70-8F14-8F5BFEE3AAE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822086" y="4536575"/>
            <a:ext cx="3421103" cy="426393"/>
          </a:xfrm>
          <a:prstGeom prst="rect">
            <a:avLst/>
          </a:prstGeom>
        </p:spPr>
        <p:txBody>
          <a:bodyPr rtlCol="0" anchor="b"/>
          <a:lstStyle>
            <a:lvl1pPr marL="0" indent="0" algn="l">
              <a:buNone/>
              <a:defRPr sz="1800" cap="all" spc="100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 rtl="0"/>
            <a:r>
              <a:rPr lang="nb-NO" noProof="0"/>
              <a:t>Klikk for å legge til undertittel</a:t>
            </a:r>
          </a:p>
        </p:txBody>
      </p:sp>
      <p:sp>
        <p:nvSpPr>
          <p:cNvPr id="38" name="Plassholder for tekst 10">
            <a:extLst>
              <a:ext uri="{FF2B5EF4-FFF2-40B4-BE49-F238E27FC236}">
                <a16:creationId xmlns:a16="http://schemas.microsoft.com/office/drawing/2014/main" id="{34C23C4D-3C16-4A17-BF8A-A9C4E2F013E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822086" y="4916080"/>
            <a:ext cx="3421103" cy="1017102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nb-NO" noProof="0"/>
              <a:t>Klikk for å legge til tekst</a:t>
            </a:r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E0398655-42A6-4DBC-9542-9A8D10B44A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5906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nb-NO" noProof="0"/>
              <a:t>20XX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1FF7C44B-1689-4CA8-B0BC-0671EA1275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736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2">
                    <a:lumMod val="50000"/>
                  </a:schemeClr>
                </a:solidFill>
                <a:effectLst/>
                <a:latin typeface="+mj-lt"/>
              </a:defRPr>
            </a:lvl1pPr>
          </a:lstStyle>
          <a:p>
            <a:pPr rtl="0"/>
            <a:r>
              <a:rPr lang="nb-NO" noProof="0"/>
              <a:t>Salgspresentasjon</a:t>
            </a:r>
          </a:p>
        </p:txBody>
      </p:sp>
      <p:sp>
        <p:nvSpPr>
          <p:cNvPr id="10" name="Plassholder for lysbildenummer 5">
            <a:extLst>
              <a:ext uri="{FF2B5EF4-FFF2-40B4-BE49-F238E27FC236}">
                <a16:creationId xmlns:a16="http://schemas.microsoft.com/office/drawing/2014/main" id="{7D6105C8-7607-448C-9CD2-9CA33B49B4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91700" y="6356350"/>
            <a:ext cx="1562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fld id="{EA87306C-81BA-4795-A5CA-9392456A8C1E}" type="slidenum">
              <a:rPr lang="nb-NO" noProof="0" smtClean="0"/>
              <a:pPr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2004238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ikt over mulighetene på marked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6978E2C-0F13-417A-AD7A-E478D5C3BD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8382" y="422661"/>
            <a:ext cx="5200532" cy="720399"/>
          </a:xfrm>
          <a:prstGeom prst="rect">
            <a:avLst/>
          </a:prstGeom>
        </p:spPr>
        <p:txBody>
          <a:bodyPr rtlCol="0" anchor="ctr"/>
          <a:lstStyle>
            <a:lvl1pPr algn="l">
              <a:defRPr sz="2400" cap="all" spc="100" baseline="0">
                <a:solidFill>
                  <a:schemeClr val="accent2"/>
                </a:solidFill>
              </a:defRPr>
            </a:lvl1pPr>
          </a:lstStyle>
          <a:p>
            <a:pPr rtl="0"/>
            <a:r>
              <a:rPr lang="nb-NO" noProof="0"/>
              <a:t>Klikk for å legge til tittel</a:t>
            </a:r>
          </a:p>
        </p:txBody>
      </p:sp>
      <p:sp>
        <p:nvSpPr>
          <p:cNvPr id="15" name="Plassholder for tekst 10">
            <a:extLst>
              <a:ext uri="{FF2B5EF4-FFF2-40B4-BE49-F238E27FC236}">
                <a16:creationId xmlns:a16="http://schemas.microsoft.com/office/drawing/2014/main" id="{30892B14-4811-4781-A0D4-2D26A55DFF2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20003" y="1617548"/>
            <a:ext cx="876929" cy="720399"/>
          </a:xfrm>
          <a:prstGeom prst="rect">
            <a:avLst/>
          </a:prstGeom>
          <a:ln w="28575">
            <a:solidFill>
              <a:schemeClr val="accent4"/>
            </a:solidFill>
          </a:ln>
        </p:spPr>
        <p:txBody>
          <a:bodyPr lIns="0" tIns="0" rIns="0" bIns="0"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nb-NO" noProof="0"/>
              <a:t>tekst</a:t>
            </a:r>
          </a:p>
        </p:txBody>
      </p:sp>
      <p:sp>
        <p:nvSpPr>
          <p:cNvPr id="22" name="Plassholder for tekst 10">
            <a:extLst>
              <a:ext uri="{FF2B5EF4-FFF2-40B4-BE49-F238E27FC236}">
                <a16:creationId xmlns:a16="http://schemas.microsoft.com/office/drawing/2014/main" id="{950B6E72-89BA-408A-B2C8-8424747605D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0003" y="3180036"/>
            <a:ext cx="876930" cy="720400"/>
          </a:xfrm>
          <a:prstGeom prst="rect">
            <a:avLst/>
          </a:prstGeom>
          <a:ln w="28575">
            <a:solidFill>
              <a:schemeClr val="accent4"/>
            </a:solidFill>
          </a:ln>
        </p:spPr>
        <p:txBody>
          <a:bodyPr lIns="0" tIns="0" rIns="0" bIns="0"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nb-NO" noProof="0"/>
              <a:t>tekst</a:t>
            </a:r>
          </a:p>
        </p:txBody>
      </p:sp>
      <p:sp>
        <p:nvSpPr>
          <p:cNvPr id="24" name="Plassholder for tekst 10">
            <a:extLst>
              <a:ext uri="{FF2B5EF4-FFF2-40B4-BE49-F238E27FC236}">
                <a16:creationId xmlns:a16="http://schemas.microsoft.com/office/drawing/2014/main" id="{1FCE449C-D340-41D2-BDD5-5A31068FC8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0003" y="4760985"/>
            <a:ext cx="876930" cy="720400"/>
          </a:xfrm>
          <a:prstGeom prst="rect">
            <a:avLst/>
          </a:prstGeom>
          <a:ln w="28575">
            <a:solidFill>
              <a:schemeClr val="accent4"/>
            </a:solidFill>
          </a:ln>
        </p:spPr>
        <p:txBody>
          <a:bodyPr lIns="0" tIns="0" rIns="0" bIns="0"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nb-NO" noProof="0"/>
              <a:t>tekst</a:t>
            </a:r>
          </a:p>
        </p:txBody>
      </p:sp>
      <p:sp>
        <p:nvSpPr>
          <p:cNvPr id="14" name="Plassholder for tekst 10">
            <a:extLst>
              <a:ext uri="{FF2B5EF4-FFF2-40B4-BE49-F238E27FC236}">
                <a16:creationId xmlns:a16="http://schemas.microsoft.com/office/drawing/2014/main" id="{41E2BD66-8465-46D7-9283-569B4EE4590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02977" y="1456753"/>
            <a:ext cx="3365003" cy="1017102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nb-NO" noProof="0"/>
              <a:t>Klikk for å legge til tekst</a:t>
            </a:r>
          </a:p>
        </p:txBody>
      </p:sp>
      <p:sp>
        <p:nvSpPr>
          <p:cNvPr id="21" name="Plassholder for tekst 10">
            <a:extLst>
              <a:ext uri="{FF2B5EF4-FFF2-40B4-BE49-F238E27FC236}">
                <a16:creationId xmlns:a16="http://schemas.microsoft.com/office/drawing/2014/main" id="{13CFC961-1ED9-4817-9DB9-A1F1D0FD2AB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02977" y="3031685"/>
            <a:ext cx="3365003" cy="1017102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nb-NO" noProof="0"/>
              <a:t>Klikk for å legge til tekst</a:t>
            </a:r>
          </a:p>
        </p:txBody>
      </p:sp>
      <p:sp>
        <p:nvSpPr>
          <p:cNvPr id="23" name="Plassholder for tekst 10">
            <a:extLst>
              <a:ext uri="{FF2B5EF4-FFF2-40B4-BE49-F238E27FC236}">
                <a16:creationId xmlns:a16="http://schemas.microsoft.com/office/drawing/2014/main" id="{7E0D9B8E-402D-44A1-920E-4838543BD9F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02977" y="4612634"/>
            <a:ext cx="3365003" cy="1017102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nb-NO" noProof="0"/>
              <a:t>Klikk for å legge til tekst</a:t>
            </a:r>
          </a:p>
        </p:txBody>
      </p:sp>
      <p:sp>
        <p:nvSpPr>
          <p:cNvPr id="25" name="Plassholder for dato 3">
            <a:extLst>
              <a:ext uri="{FF2B5EF4-FFF2-40B4-BE49-F238E27FC236}">
                <a16:creationId xmlns:a16="http://schemas.microsoft.com/office/drawing/2014/main" id="{64607288-5296-4BAF-B405-7F1902FA0E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248018"/>
            <a:ext cx="2435528" cy="614850"/>
          </a:xfrm>
          <a:prstGeom prst="rect">
            <a:avLst/>
          </a:prstGeom>
          <a:solidFill>
            <a:schemeClr val="accent2">
              <a:alpha val="92000"/>
            </a:schemeClr>
          </a:solidFill>
        </p:spPr>
        <p:txBody>
          <a:bodyPr vert="horz" lIns="274320" tIns="0" rIns="91440" bIns="45720" rtlCol="0" anchor="ctr"/>
          <a:lstStyle>
            <a:lvl1pPr algn="ctr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nb-NO" noProof="0"/>
              <a:t>20XX</a:t>
            </a:r>
          </a:p>
        </p:txBody>
      </p:sp>
      <p:sp>
        <p:nvSpPr>
          <p:cNvPr id="8" name="Plassholder for bilde 8">
            <a:extLst>
              <a:ext uri="{FF2B5EF4-FFF2-40B4-BE49-F238E27FC236}">
                <a16:creationId xmlns:a16="http://schemas.microsoft.com/office/drawing/2014/main" id="{61341B70-2018-4DBE-BB9A-D1F7A895F9B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84174" y="0"/>
            <a:ext cx="5807825" cy="68580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nb-NO" noProof="0"/>
              <a:t>Klikk for å legge til bilde</a:t>
            </a:r>
          </a:p>
        </p:txBody>
      </p:sp>
      <p:sp>
        <p:nvSpPr>
          <p:cNvPr id="13" name="Plassholder for bunntekst 3">
            <a:extLst>
              <a:ext uri="{FF2B5EF4-FFF2-40B4-BE49-F238E27FC236}">
                <a16:creationId xmlns:a16="http://schemas.microsoft.com/office/drawing/2014/main" id="{83CCEE28-12C2-4138-9214-420B5A5B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9762" y="6248018"/>
            <a:ext cx="7267426" cy="620868"/>
          </a:xfrm>
          <a:prstGeom prst="rect">
            <a:avLst/>
          </a:prstGeom>
          <a:solidFill>
            <a:schemeClr val="accent2">
              <a:alpha val="92000"/>
            </a:schemeClr>
          </a:solidFill>
        </p:spPr>
        <p:txBody>
          <a:bodyPr tIns="0" rtlCol="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nb-NO" noProof="0"/>
              <a:t>Salgspresentasjon</a:t>
            </a:r>
          </a:p>
        </p:txBody>
      </p:sp>
      <p:sp>
        <p:nvSpPr>
          <p:cNvPr id="27" name="Plassholder for lysbildenummer 5">
            <a:extLst>
              <a:ext uri="{FF2B5EF4-FFF2-40B4-BE49-F238E27FC236}">
                <a16:creationId xmlns:a16="http://schemas.microsoft.com/office/drawing/2014/main" id="{347ECA7D-7D2B-475F-874D-51236135A6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07188" y="6248018"/>
            <a:ext cx="2495699" cy="620866"/>
          </a:xfrm>
          <a:prstGeom prst="rect">
            <a:avLst/>
          </a:prstGeom>
          <a:solidFill>
            <a:schemeClr val="accent2">
              <a:alpha val="92000"/>
            </a:schemeClr>
          </a:solidFill>
        </p:spPr>
        <p:txBody>
          <a:bodyPr vert="horz" lIns="457200" tIns="0" rIns="91440" bIns="45720" rtlCol="0" anchor="ctr"/>
          <a:lstStyle>
            <a:lvl1pPr algn="ctr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fld id="{EA87306C-81BA-4795-A5CA-9392456A8C1E}" type="slidenum">
              <a:rPr lang="nb-NO" noProof="0" smtClean="0"/>
              <a:pPr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162532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BE02389-643A-44A3-9E32-4459CAEAC3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r>
              <a:rPr lang="nb-NO" noProof="0"/>
              <a:t>20XX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E3E221A-6F27-4890-B073-7BA27B8FB5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nb-NO" noProof="0"/>
              <a:t>Salgspresentasjon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0B06CAC-A122-486F-81C6-4299D83E94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fld id="{EA87306C-81BA-4795-A5CA-9392456A8C1E}" type="slidenum">
              <a:rPr lang="nb-NO" noProof="0" smtClean="0"/>
              <a:pPr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4230113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128384711220372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hyperlink" Target="https://dolerud.net/?fbclid=IwZXh0bgNhZW0CMTEAAR3VSmp9cRnVY0uDMnTCV9UfSQtG13QFTuZSlwZMteTyJristlteZZhSwrw_aem_ZmFrZWR1bW15MTZieXRlcw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ssholder for bilde 5" descr="Nærbilde av grønt gress&#10;">
            <a:extLst>
              <a:ext uri="{FF2B5EF4-FFF2-40B4-BE49-F238E27FC236}">
                <a16:creationId xmlns:a16="http://schemas.microsoft.com/office/drawing/2014/main" id="{2A7E6CAB-B5FF-46B8-964A-7A01020AAB1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7" name="Tittel 6">
            <a:extLst>
              <a:ext uri="{FF2B5EF4-FFF2-40B4-BE49-F238E27FC236}">
                <a16:creationId xmlns:a16="http://schemas.microsoft.com/office/drawing/2014/main" id="{CF45A9EB-00FC-4DE7-8041-09649EF9B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42052"/>
            <a:ext cx="12192000" cy="1425257"/>
          </a:xfrm>
        </p:spPr>
        <p:txBody>
          <a:bodyPr rtlCol="0"/>
          <a:lstStyle/>
          <a:p>
            <a:pPr rtl="0"/>
            <a:r>
              <a:rPr lang="nb-NO" sz="66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ALLMØTE - Polentur</a:t>
            </a:r>
            <a:endParaRPr lang="nb-NO" sz="6600" b="1" noProof="1">
              <a:latin typeface="Tenorite" panose="00000500000000000000" pitchFamily="2" charset="0"/>
            </a:endParaRPr>
          </a:p>
        </p:txBody>
      </p:sp>
      <p:sp>
        <p:nvSpPr>
          <p:cNvPr id="14" name="Plassholder for tekst 13">
            <a:extLst>
              <a:ext uri="{FF2B5EF4-FFF2-40B4-BE49-F238E27FC236}">
                <a16:creationId xmlns:a16="http://schemas.microsoft.com/office/drawing/2014/main" id="{ECE1E739-E339-4FB6-A10E-22AB1A0D78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3867309"/>
            <a:ext cx="12192000" cy="1036320"/>
          </a:xfrm>
        </p:spPr>
        <p:txBody>
          <a:bodyPr rtlCol="0"/>
          <a:lstStyle/>
          <a:p>
            <a:pPr rtl="0"/>
            <a:r>
              <a:rPr lang="nb-NO" noProof="1"/>
              <a:t>16.06.2024​​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619D1BA2-3111-4E03-81E3-0D0F9BA3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2442052"/>
          </a:xfrm>
          <a:prstGeom prst="rect">
            <a:avLst/>
          </a:prstGeom>
          <a:solidFill>
            <a:schemeClr val="accent4">
              <a:lumMod val="5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noProof="1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EA4B20A4-BDBA-4ACB-BCCE-1FF6B09FE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4903788"/>
            <a:ext cx="12192000" cy="1954212"/>
          </a:xfrm>
          <a:prstGeom prst="rect">
            <a:avLst/>
          </a:prstGeom>
          <a:solidFill>
            <a:schemeClr val="accent4">
              <a:lumMod val="5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noProof="1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995DD68C-FEB8-4CF6-883B-1CA9912E41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45395" y="2325925"/>
            <a:ext cx="8501208" cy="1596549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noProof="1"/>
          </a:p>
        </p:txBody>
      </p:sp>
    </p:spTree>
    <p:extLst>
      <p:ext uri="{BB962C8B-B14F-4D97-AF65-F5344CB8AC3E}">
        <p14:creationId xmlns:p14="http://schemas.microsoft.com/office/powerpoint/2010/main" val="2583275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>
            <a:extLst>
              <a:ext uri="{FF2B5EF4-FFF2-40B4-BE49-F238E27FC236}">
                <a16:creationId xmlns:a16="http://schemas.microsoft.com/office/drawing/2014/main" id="{36BB3092-6784-8889-AC9B-CF206451E7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r>
              <a:rPr lang="nb-NO" sz="3600" dirty="0"/>
              <a:t>Voksne som skal være med og hvilke gruppe de skal ha ansvar for. 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DA52A20B-F044-0DF4-4C9D-07EC7524D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45532"/>
            <a:ext cx="12192000" cy="4921498"/>
          </a:xfrm>
        </p:spPr>
        <p:txBody>
          <a:bodyPr/>
          <a:lstStyle/>
          <a:p>
            <a:endParaRPr lang="nb-NO" dirty="0"/>
          </a:p>
        </p:txBody>
      </p:sp>
      <p:pic>
        <p:nvPicPr>
          <p:cNvPr id="5" name="Bilde 4" descr="Et bilde som inneholder tekst, skjermbilde, Font&#10;&#10;Automatisk generert beskrivelse">
            <a:extLst>
              <a:ext uri="{FF2B5EF4-FFF2-40B4-BE49-F238E27FC236}">
                <a16:creationId xmlns:a16="http://schemas.microsoft.com/office/drawing/2014/main" id="{16370D95-FA73-2CB4-6B3A-904A89187C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83" y="1945532"/>
            <a:ext cx="12109718" cy="492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42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tel 23">
            <a:extLst>
              <a:ext uri="{FF2B5EF4-FFF2-40B4-BE49-F238E27FC236}">
                <a16:creationId xmlns:a16="http://schemas.microsoft.com/office/drawing/2014/main" id="{8B0A0B61-E44C-4C98-A84B-B96C81DA5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6566" y="3035081"/>
            <a:ext cx="2341256" cy="640698"/>
          </a:xfrm>
        </p:spPr>
        <p:txBody>
          <a:bodyPr rtlCol="0"/>
          <a:lstStyle/>
          <a:p>
            <a:pPr rtl="0"/>
            <a:r>
              <a:rPr lang="nb-NO" dirty="0"/>
              <a:t>takk for oppmøtet</a:t>
            </a:r>
          </a:p>
        </p:txBody>
      </p:sp>
      <p:pic>
        <p:nvPicPr>
          <p:cNvPr id="18" name="Plassholder for bilde 15" descr="Et bilde av en eng med gress som spirer">
            <a:extLst>
              <a:ext uri="{FF2B5EF4-FFF2-40B4-BE49-F238E27FC236}">
                <a16:creationId xmlns:a16="http://schemas.microsoft.com/office/drawing/2014/main" id="{594B2289-B469-43CF-B394-071C6B0A4DD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11344" y="0"/>
            <a:ext cx="6680656" cy="6858000"/>
          </a:xfrm>
        </p:spPr>
      </p:pic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D48E7CB9-A0ED-4EB9-BBDE-0C1004C498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91700" y="6356350"/>
            <a:ext cx="1562100" cy="365125"/>
          </a:xfrm>
        </p:spPr>
        <p:txBody>
          <a:bodyPr rtlCol="0"/>
          <a:lstStyle/>
          <a:p>
            <a:pPr rtl="0"/>
            <a:fld id="{EA87306C-81BA-4795-A5CA-9392456A8C1E}" type="slidenum">
              <a:rPr lang="nb-NO" smtClean="0"/>
              <a:pPr rtl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1646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65A25FA4-A288-4460-BF12-637E07795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8410" y="1329829"/>
            <a:ext cx="2442178" cy="640698"/>
          </a:xfrm>
        </p:spPr>
        <p:txBody>
          <a:bodyPr rtlCol="0"/>
          <a:lstStyle/>
          <a:p>
            <a:pPr rtl="0"/>
            <a:r>
              <a:rPr lang="nb-NO" b="1" dirty="0">
                <a:latin typeface="Tenorite" panose="00000500000000000000" pitchFamily="2" charset="0"/>
              </a:rPr>
              <a:t>Velkommen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91C52C13-996F-4CF8-BBA5-F6CC233475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12513" y="808352"/>
            <a:ext cx="6341212" cy="3121622"/>
          </a:xfrm>
        </p:spPr>
        <p:txBody>
          <a:bodyPr rtlCol="0"/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nb-NO" dirty="0"/>
              <a:t>Komiteens 1. møte var i 02.03.2023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nb-NO" dirty="0"/>
              <a:t>Vi samarbeider stor sett via chat-</a:t>
            </a:r>
            <a:r>
              <a:rPr lang="nb-NO" dirty="0" err="1"/>
              <a:t>messenger</a:t>
            </a:r>
            <a:endParaRPr lang="nb-NO" dirty="0"/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nb-NO" dirty="0"/>
              <a:t>Det ble opprettet en </a:t>
            </a:r>
            <a:r>
              <a:rPr lang="nb-NO" dirty="0" err="1"/>
              <a:t>facebookgruppe</a:t>
            </a:r>
            <a:r>
              <a:rPr lang="nb-NO" dirty="0"/>
              <a:t>: </a:t>
            </a:r>
            <a:r>
              <a:rPr lang="nb-NO" dirty="0">
                <a:hlinkClick r:id="rId3"/>
              </a:rPr>
              <a:t>https://www.facebook.com/groups/1283847112203721</a:t>
            </a:r>
            <a:r>
              <a:rPr lang="nb-NO" dirty="0"/>
              <a:t> 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nb-NO" dirty="0"/>
              <a:t>En nettside: </a:t>
            </a:r>
            <a:r>
              <a:rPr lang="nb-NO" dirty="0">
                <a:hlinkClick r:id="rId4"/>
              </a:rPr>
              <a:t>https://dolerud.net/?fbclid=IwZXh0bgNhZW0CMTEAAR3VSmp9cRnVY0uDMnTCV9UfSQtG13QFTuZSlwZMteTyJristlteZZhSwrw_aem_ZmFrZWR1bW15MTZieXRlcw</a:t>
            </a:r>
            <a:r>
              <a:rPr lang="nb-NO" dirty="0"/>
              <a:t> 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nb-NO" dirty="0"/>
              <a:t>Mailliste har også blitt brukt i kommunikasjon oss i mellom og med dere </a:t>
            </a:r>
          </a:p>
        </p:txBody>
      </p:sp>
      <p:sp>
        <p:nvSpPr>
          <p:cNvPr id="59" name="Plassholder for lysbildenummer 58">
            <a:extLst>
              <a:ext uri="{FF2B5EF4-FFF2-40B4-BE49-F238E27FC236}">
                <a16:creationId xmlns:a16="http://schemas.microsoft.com/office/drawing/2014/main" id="{185AB600-E5B8-4AFD-A7DA-37E5D3AFF5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EA87306C-81BA-4795-A5CA-9392456A8C1E}" type="slidenum">
              <a:rPr lang="nb-NO" smtClean="0"/>
              <a:pPr/>
              <a:t>2</a:t>
            </a:fld>
            <a:endParaRPr lang="nb-NO"/>
          </a:p>
        </p:txBody>
      </p:sp>
      <p:pic>
        <p:nvPicPr>
          <p:cNvPr id="4" name="Bilde 3" descr="Et bilde som inneholder transport, tekst, kjøretøy, buss&#10;&#10;Automatisk generert beskrivelse">
            <a:extLst>
              <a:ext uri="{FF2B5EF4-FFF2-40B4-BE49-F238E27FC236}">
                <a16:creationId xmlns:a16="http://schemas.microsoft.com/office/drawing/2014/main" id="{C669D04F-27D6-139B-B2CC-1F1451D996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9906" y="4245805"/>
            <a:ext cx="4280170" cy="2475670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309C683F-40B1-EFDB-9C0F-474027C527E6}"/>
              </a:ext>
            </a:extLst>
          </p:cNvPr>
          <p:cNvSpPr txBox="1"/>
          <p:nvPr/>
        </p:nvSpPr>
        <p:spPr>
          <a:xfrm>
            <a:off x="686606" y="3183327"/>
            <a:ext cx="2883982" cy="294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Oppgaver og rollefordeling</a:t>
            </a:r>
            <a:r>
              <a:rPr lang="nb-NO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b-NO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Leder: Maria og Leandro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b-NO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Økonomi: Erling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b-NO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Dugnad: Jane, Ina og Heidi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b-NO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Romfordeling: Laila og Hilde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b-NO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nb-NO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iverse: Linda og Vegard 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15339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tel 25">
            <a:extLst>
              <a:ext uri="{FF2B5EF4-FFF2-40B4-BE49-F238E27FC236}">
                <a16:creationId xmlns:a16="http://schemas.microsoft.com/office/drawing/2014/main" id="{CDA2767E-38F3-49F7-BE02-EA3E6C7C8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331913"/>
            <a:ext cx="1871663" cy="641350"/>
          </a:xfrm>
        </p:spPr>
        <p:txBody>
          <a:bodyPr rtlCol="0"/>
          <a:lstStyle/>
          <a:p>
            <a:pPr rtl="0"/>
            <a:r>
              <a:rPr lang="nb-NO" b="1" dirty="0">
                <a:latin typeface="Tenorite" panose="00000500000000000000" pitchFamily="2" charset="0"/>
              </a:rPr>
              <a:t>Kontrakt</a:t>
            </a:r>
          </a:p>
        </p:txBody>
      </p:sp>
      <p:sp>
        <p:nvSpPr>
          <p:cNvPr id="325" name="Plassholder for lysbildenummer 324">
            <a:extLst>
              <a:ext uri="{FF2B5EF4-FFF2-40B4-BE49-F238E27FC236}">
                <a16:creationId xmlns:a16="http://schemas.microsoft.com/office/drawing/2014/main" id="{C9F5126E-D75A-4501-9BA9-5485EAB795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EA87306C-81BA-4795-A5CA-9392456A8C1E}" type="slidenum">
              <a:rPr lang="nb-NO" smtClean="0"/>
              <a:pPr/>
              <a:t>3</a:t>
            </a:fld>
            <a:endParaRPr lang="nb-NO"/>
          </a:p>
        </p:txBody>
      </p:sp>
      <p:pic>
        <p:nvPicPr>
          <p:cNvPr id="30" name="Bilde 29" descr="Et bilde som inneholder tekst, Menneskeansikt, person, klær&#10;&#10;Automatisk generert beskrivelse">
            <a:extLst>
              <a:ext uri="{FF2B5EF4-FFF2-40B4-BE49-F238E27FC236}">
                <a16:creationId xmlns:a16="http://schemas.microsoft.com/office/drawing/2014/main" id="{93E6D5FE-4DF9-A760-CC28-B2CE3AC372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9648" y="777010"/>
            <a:ext cx="3825572" cy="5303980"/>
          </a:xfrm>
          <a:prstGeom prst="rect">
            <a:avLst/>
          </a:prstGeom>
        </p:spPr>
      </p:pic>
      <p:pic>
        <p:nvPicPr>
          <p:cNvPr id="32" name="Bilde 31" descr="Et bilde som inneholder tekst, klær, Menneskeansikt, mann&#10;&#10;Automatisk generert beskrivelse">
            <a:extLst>
              <a:ext uri="{FF2B5EF4-FFF2-40B4-BE49-F238E27FC236}">
                <a16:creationId xmlns:a16="http://schemas.microsoft.com/office/drawing/2014/main" id="{F9F9E113-67D5-AF02-58EF-9E27917AF6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8149" y="1117743"/>
            <a:ext cx="3062770" cy="4622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002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ssholder for dato 255">
            <a:extLst>
              <a:ext uri="{FF2B5EF4-FFF2-40B4-BE49-F238E27FC236}">
                <a16:creationId xmlns:a16="http://schemas.microsoft.com/office/drawing/2014/main" id="{A111CCC7-FCBE-479D-A98A-3FF0FC4C6D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nb-NO"/>
              <a:t>20XX</a:t>
            </a:r>
          </a:p>
        </p:txBody>
      </p:sp>
      <p:sp>
        <p:nvSpPr>
          <p:cNvPr id="258" name="Plassholder for lysbildenummer 257">
            <a:extLst>
              <a:ext uri="{FF2B5EF4-FFF2-40B4-BE49-F238E27FC236}">
                <a16:creationId xmlns:a16="http://schemas.microsoft.com/office/drawing/2014/main" id="{A9734560-9D8A-4BBC-A7FA-131A75654D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EA87306C-81BA-4795-A5CA-9392456A8C1E}" type="slidenum">
              <a:rPr lang="nb-NO" smtClean="0"/>
              <a:pPr/>
              <a:t>4</a:t>
            </a:fld>
            <a:endParaRPr lang="nb-NO"/>
          </a:p>
        </p:txBody>
      </p:sp>
      <p:pic>
        <p:nvPicPr>
          <p:cNvPr id="32" name="Plassholder for bilde 31" descr="Et bilde som inneholder tekst, skjermbilde, Font, dokument&#10;&#10;Automatisk generert beskrivelse">
            <a:extLst>
              <a:ext uri="{FF2B5EF4-FFF2-40B4-BE49-F238E27FC236}">
                <a16:creationId xmlns:a16="http://schemas.microsoft.com/office/drawing/2014/main" id="{42F2FB8F-29CB-CAF4-D4CE-F734ABCF7C9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1394" r="1394"/>
          <a:stretch>
            <a:fillRect/>
          </a:stretch>
        </p:blipFill>
        <p:spPr>
          <a:xfrm>
            <a:off x="107004" y="0"/>
            <a:ext cx="4912468" cy="6858000"/>
          </a:xfrm>
        </p:spPr>
      </p:pic>
      <p:pic>
        <p:nvPicPr>
          <p:cNvPr id="37" name="Bilde 36" descr="Et bilde som inneholder tekst, skjermbilde, Font, dokument&#10;&#10;Automatisk generert beskrivelse">
            <a:extLst>
              <a:ext uri="{FF2B5EF4-FFF2-40B4-BE49-F238E27FC236}">
                <a16:creationId xmlns:a16="http://schemas.microsoft.com/office/drawing/2014/main" id="{3799D525-5B58-3EB0-27E4-8F0FB2D99E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6366" y="52671"/>
            <a:ext cx="4660906" cy="666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308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ssholder for dato 255">
            <a:extLst>
              <a:ext uri="{FF2B5EF4-FFF2-40B4-BE49-F238E27FC236}">
                <a16:creationId xmlns:a16="http://schemas.microsoft.com/office/drawing/2014/main" id="{A111CCC7-FCBE-479D-A98A-3FF0FC4C6D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nb-NO"/>
              <a:t>20XX</a:t>
            </a:r>
          </a:p>
        </p:txBody>
      </p:sp>
      <p:sp>
        <p:nvSpPr>
          <p:cNvPr id="258" name="Plassholder for lysbildenummer 257">
            <a:extLst>
              <a:ext uri="{FF2B5EF4-FFF2-40B4-BE49-F238E27FC236}">
                <a16:creationId xmlns:a16="http://schemas.microsoft.com/office/drawing/2014/main" id="{A9734560-9D8A-4BBC-A7FA-131A75654D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EA87306C-81BA-4795-A5CA-9392456A8C1E}" type="slidenum">
              <a:rPr lang="nb-NO" smtClean="0"/>
              <a:pPr rtl="0"/>
              <a:t>5</a:t>
            </a:fld>
            <a:endParaRPr lang="nb-NO"/>
          </a:p>
        </p:txBody>
      </p:sp>
      <p:pic>
        <p:nvPicPr>
          <p:cNvPr id="3" name="Bilde 2" descr="Et bilde som inneholder tekst, skjermbilde, Font, dokument&#10;&#10;Automatisk generert beskrivelse">
            <a:extLst>
              <a:ext uri="{FF2B5EF4-FFF2-40B4-BE49-F238E27FC236}">
                <a16:creationId xmlns:a16="http://schemas.microsoft.com/office/drawing/2014/main" id="{A01F0EEA-ED1B-182B-9D0D-65EC82590D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348" y="300705"/>
            <a:ext cx="4351397" cy="6172735"/>
          </a:xfrm>
          <a:prstGeom prst="rect">
            <a:avLst/>
          </a:prstGeom>
        </p:spPr>
      </p:pic>
      <p:pic>
        <p:nvPicPr>
          <p:cNvPr id="7" name="Bilde 6" descr="Et bilde som inneholder tekst, skjermbilde, brev, Font&#10;&#10;Automatisk generert beskrivelse">
            <a:extLst>
              <a:ext uri="{FF2B5EF4-FFF2-40B4-BE49-F238E27FC236}">
                <a16:creationId xmlns:a16="http://schemas.microsoft.com/office/drawing/2014/main" id="{98F29880-DDCB-44C5-0C35-C14B245B37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7336" y="1017681"/>
            <a:ext cx="4683738" cy="517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899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lassholder for bilde 23" descr="Et blad med vanndråper på">
            <a:extLst>
              <a:ext uri="{FF2B5EF4-FFF2-40B4-BE49-F238E27FC236}">
                <a16:creationId xmlns:a16="http://schemas.microsoft.com/office/drawing/2014/main" id="{218F3EFB-1B94-46C4-961E-9E4CCDFCA1B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3429000"/>
          </a:xfrm>
        </p:spPr>
      </p:pic>
      <p:sp>
        <p:nvSpPr>
          <p:cNvPr id="9" name="Tittel 8">
            <a:extLst>
              <a:ext uri="{FF2B5EF4-FFF2-40B4-BE49-F238E27FC236}">
                <a16:creationId xmlns:a16="http://schemas.microsoft.com/office/drawing/2014/main" id="{1EE5A625-CF8D-4DB8-B64A-918374A7C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9050" y="0"/>
            <a:ext cx="4979988" cy="6858000"/>
          </a:xfrm>
        </p:spPr>
        <p:txBody>
          <a:bodyPr rtlCol="0"/>
          <a:lstStyle/>
          <a:p>
            <a:pPr rtl="0"/>
            <a:r>
              <a:rPr lang="nb-NO" b="1" dirty="0">
                <a:latin typeface="Tenorite" panose="00000500000000000000" pitchFamily="2" charset="0"/>
              </a:rPr>
              <a:t>Dugnad</a:t>
            </a:r>
          </a:p>
        </p:txBody>
      </p:sp>
      <p:sp>
        <p:nvSpPr>
          <p:cNvPr id="14" name="Plassholder for lysbildenummer 13">
            <a:extLst>
              <a:ext uri="{FF2B5EF4-FFF2-40B4-BE49-F238E27FC236}">
                <a16:creationId xmlns:a16="http://schemas.microsoft.com/office/drawing/2014/main" id="{1C31DFE7-B40B-46F0-B411-4719122FE5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EA87306C-81BA-4795-A5CA-9392456A8C1E}" type="slidenum">
              <a:rPr lang="nb-NO" smtClean="0"/>
              <a:pPr rtl="0"/>
              <a:t>6</a:t>
            </a:fld>
            <a:endParaRPr lang="nb-NO"/>
          </a:p>
        </p:txBody>
      </p:sp>
      <p:sp>
        <p:nvSpPr>
          <p:cNvPr id="127" name="Rektangel 126">
            <a:extLst>
              <a:ext uri="{FF2B5EF4-FFF2-40B4-BE49-F238E27FC236}">
                <a16:creationId xmlns:a16="http://schemas.microsoft.com/office/drawing/2014/main" id="{DD11EA8B-DB5B-4136-99D3-4D19B66922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9486" y="4715995"/>
            <a:ext cx="3282916" cy="640698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/>
          </a:p>
        </p:txBody>
      </p:sp>
      <p:pic>
        <p:nvPicPr>
          <p:cNvPr id="5" name="Bilde 4" descr="Et bilde som inneholder klær, sko, utendørs, person&#10;&#10;Automatisk generert beskrivelse">
            <a:extLst>
              <a:ext uri="{FF2B5EF4-FFF2-40B4-BE49-F238E27FC236}">
                <a16:creationId xmlns:a16="http://schemas.microsoft.com/office/drawing/2014/main" id="{AF35F520-0523-9CE8-E5EE-D2684028E6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6728" y="0"/>
            <a:ext cx="38643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440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lassholder for bilde 15" descr="Et bilde av gress, himmel, utendørs, eng">
            <a:extLst>
              <a:ext uri="{FF2B5EF4-FFF2-40B4-BE49-F238E27FC236}">
                <a16:creationId xmlns:a16="http://schemas.microsoft.com/office/drawing/2014/main" id="{C1B138FC-3C84-469E-A058-94102F777E5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0341AF6A-3D5A-4E1F-AF01-A82A15DA5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75848"/>
            <a:ext cx="12192000" cy="4491182"/>
          </a:xfrm>
        </p:spPr>
        <p:txBody>
          <a:bodyPr lIns="3168000" tIns="576000" rIns="3168000" rtlCol="0"/>
          <a:lstStyle/>
          <a:p>
            <a:pPr rtl="0"/>
            <a:r>
              <a:rPr lang="nb-NO" sz="2800" dirty="0"/>
              <a:t>Forventninger til ungdom og kontrakt </a:t>
            </a:r>
            <a:br>
              <a:rPr lang="nb-NO" sz="2800" dirty="0"/>
            </a:br>
            <a:r>
              <a:rPr lang="nb-NO" sz="2000" dirty="0"/>
              <a:t>• Gjennomgang av forventninger til ungdommene og signering av kontrakt.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8B3045B-F983-455A-805B-F6137A207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9030"/>
            <a:ext cx="12192000" cy="2366818"/>
          </a:xfrm>
          <a:prstGeom prst="rect">
            <a:avLst/>
          </a:prstGeom>
          <a:solidFill>
            <a:schemeClr val="accent4">
              <a:lumMod val="5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3237E011-7540-4769-B01C-BBFC9632D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41782" y="2199636"/>
            <a:ext cx="8308436" cy="2897658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41272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ssholder for bilde 8" descr="Et bilde som inneholder tekst, kjøretøy, Landkjøretøy, hjul&#10;&#10;Automatisk generert beskrivelse">
            <a:extLst>
              <a:ext uri="{FF2B5EF4-FFF2-40B4-BE49-F238E27FC236}">
                <a16:creationId xmlns:a16="http://schemas.microsoft.com/office/drawing/2014/main" id="{C254CD53-FFFE-B618-2574-39752E16A58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7723" b="7723"/>
          <a:stretch>
            <a:fillRect/>
          </a:stretch>
        </p:blipFill>
        <p:spPr/>
      </p:pic>
      <p:sp>
        <p:nvSpPr>
          <p:cNvPr id="3" name="Tittel 2">
            <a:extLst>
              <a:ext uri="{FF2B5EF4-FFF2-40B4-BE49-F238E27FC236}">
                <a16:creationId xmlns:a16="http://schemas.microsoft.com/office/drawing/2014/main" id="{60A20B45-0215-1079-87AB-75F141676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Reisevilkår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9F8A39F-F067-D603-47AB-55C22EB594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EA87306C-81BA-4795-A5CA-9392456A8C1E}" type="slidenum">
              <a:rPr lang="nb-NO" noProof="0" smtClean="0"/>
              <a:pPr rtl="0"/>
              <a:t>8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4116859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>
            <a:extLst>
              <a:ext uri="{FF2B5EF4-FFF2-40B4-BE49-F238E27FC236}">
                <a16:creationId xmlns:a16="http://schemas.microsoft.com/office/drawing/2014/main" id="{36BB3092-6784-8889-AC9B-CF206451E7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r>
              <a:rPr lang="nb-NO" sz="3600" dirty="0"/>
              <a:t>Voksne som skal være med og hvilke gruppe de skal ha ansvar for. 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DA52A20B-F044-0DF4-4C9D-07EC7524D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95336"/>
            <a:ext cx="12192000" cy="5271694"/>
          </a:xfrm>
        </p:spPr>
        <p:txBody>
          <a:bodyPr/>
          <a:lstStyle/>
          <a:p>
            <a:endParaRPr lang="nb-NO" dirty="0"/>
          </a:p>
        </p:txBody>
      </p:sp>
      <p:pic>
        <p:nvPicPr>
          <p:cNvPr id="6" name="Bilde 5" descr="Et bilde som inneholder tekst, skjermbilde, Font&#10;&#10;Automatisk generert beskrivelse">
            <a:extLst>
              <a:ext uri="{FF2B5EF4-FFF2-40B4-BE49-F238E27FC236}">
                <a16:creationId xmlns:a16="http://schemas.microsoft.com/office/drawing/2014/main" id="{85A8E8A9-FB4F-2DCE-C1C8-A1C8EB9A4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5336"/>
            <a:ext cx="6376397" cy="5271694"/>
          </a:xfrm>
          <a:prstGeom prst="rect">
            <a:avLst/>
          </a:prstGeom>
        </p:spPr>
      </p:pic>
      <p:pic>
        <p:nvPicPr>
          <p:cNvPr id="8" name="Bilde 7" descr="Et bilde som inneholder tekst, skjermbilde, Font, nummer&#10;&#10;Automatisk generert beskrivelse">
            <a:extLst>
              <a:ext uri="{FF2B5EF4-FFF2-40B4-BE49-F238E27FC236}">
                <a16:creationId xmlns:a16="http://schemas.microsoft.com/office/drawing/2014/main" id="{1B891050-4565-CBD6-1B45-DA763C0D65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2759" y="1586306"/>
            <a:ext cx="6389242" cy="527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3998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Custom 1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4D0E9"/>
      </a:accent1>
      <a:accent2>
        <a:srgbClr val="476977"/>
      </a:accent2>
      <a:accent3>
        <a:srgbClr val="79BBE9"/>
      </a:accent3>
      <a:accent4>
        <a:srgbClr val="6B8043"/>
      </a:accent4>
      <a:accent5>
        <a:srgbClr val="9ACF21"/>
      </a:accent5>
      <a:accent6>
        <a:srgbClr val="CFDCA5"/>
      </a:accent6>
      <a:hlink>
        <a:srgbClr val="0563C1"/>
      </a:hlink>
      <a:folHlink>
        <a:srgbClr val="954F72"/>
      </a:folHlink>
    </a:clrScheme>
    <a:fontScheme name="Custom 26">
      <a:majorFont>
        <a:latin typeface="Tenorite Bold"/>
        <a:ea typeface=""/>
        <a:cs typeface=""/>
      </a:majorFont>
      <a:minorFont>
        <a:latin typeface="Tenorit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3327431_TF16411175_Win32" id="{147B8794-90F5-4E90-BA71-D4CDE2B1D48D}" vid="{537F682E-0CCC-4525-A1D6-E36D5A92D858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F1B15C2-B622-4464-872A-FFB13E3A35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E439292-23DE-4FBC-B000-AFED89AC64F3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065F1115-A9D1-4ADF-878E-8B9CEB1416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{B94A2945-9BA0-49B1-B6C2-C2E5B4FA7C65}tf16411175_win32</Template>
  <TotalTime>134</TotalTime>
  <Words>162</Words>
  <Application>Microsoft Office PowerPoint</Application>
  <PresentationFormat>Widescreen</PresentationFormat>
  <Paragraphs>38</Paragraphs>
  <Slides>11</Slides>
  <Notes>8</Notes>
  <HiddenSlides>0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9" baseType="lpstr">
      <vt:lpstr>Aptos</vt:lpstr>
      <vt:lpstr>Arial</vt:lpstr>
      <vt:lpstr>Calibri</vt:lpstr>
      <vt:lpstr>Symbol</vt:lpstr>
      <vt:lpstr>Tenorite</vt:lpstr>
      <vt:lpstr>Tenorite </vt:lpstr>
      <vt:lpstr>Tenorite Bold</vt:lpstr>
      <vt:lpstr>Office-tema</vt:lpstr>
      <vt:lpstr>ALLMØTE - Polentur</vt:lpstr>
      <vt:lpstr>Velkommen</vt:lpstr>
      <vt:lpstr>Kontrakt</vt:lpstr>
      <vt:lpstr>PowerPoint-presentasjon</vt:lpstr>
      <vt:lpstr>PowerPoint-presentasjon</vt:lpstr>
      <vt:lpstr>Dugnad</vt:lpstr>
      <vt:lpstr>Forventninger til ungdom og kontrakt  • Gjennomgang av forventninger til ungdommene og signering av kontrakt.</vt:lpstr>
      <vt:lpstr>Reisevilkår</vt:lpstr>
      <vt:lpstr>PowerPoint-presentasjon</vt:lpstr>
      <vt:lpstr>PowerPoint-presentasjon</vt:lpstr>
      <vt:lpstr>takk for oppmøtet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Leandro Rodrigues Rocha</dc:creator>
  <cp:lastModifiedBy>Leandro Rodrigues Rocha</cp:lastModifiedBy>
  <cp:revision>2</cp:revision>
  <dcterms:created xsi:type="dcterms:W3CDTF">2024-06-15T18:32:40Z</dcterms:created>
  <dcterms:modified xsi:type="dcterms:W3CDTF">2024-06-15T20:47:00Z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